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  <p:sldMasterId id="2147483705" r:id="rId4"/>
  </p:sldMasterIdLst>
  <p:notesMasterIdLst>
    <p:notesMasterId r:id="rId51"/>
  </p:notesMasterIdLst>
  <p:sldIdLst>
    <p:sldId id="256" r:id="rId5"/>
    <p:sldId id="302" r:id="rId6"/>
    <p:sldId id="304" r:id="rId7"/>
    <p:sldId id="305" r:id="rId8"/>
    <p:sldId id="306" r:id="rId9"/>
    <p:sldId id="296" r:id="rId10"/>
    <p:sldId id="308" r:id="rId11"/>
    <p:sldId id="295" r:id="rId12"/>
    <p:sldId id="309" r:id="rId13"/>
    <p:sldId id="310" r:id="rId14"/>
    <p:sldId id="311" r:id="rId15"/>
    <p:sldId id="312" r:id="rId16"/>
    <p:sldId id="313" r:id="rId17"/>
    <p:sldId id="274" r:id="rId18"/>
    <p:sldId id="307" r:id="rId19"/>
    <p:sldId id="301" r:id="rId20"/>
    <p:sldId id="297" r:id="rId21"/>
    <p:sldId id="298" r:id="rId22"/>
    <p:sldId id="300" r:id="rId23"/>
    <p:sldId id="294" r:id="rId24"/>
    <p:sldId id="299" r:id="rId25"/>
    <p:sldId id="257" r:id="rId26"/>
    <p:sldId id="258" r:id="rId27"/>
    <p:sldId id="259" r:id="rId28"/>
    <p:sldId id="260" r:id="rId29"/>
    <p:sldId id="261" r:id="rId30"/>
    <p:sldId id="263" r:id="rId31"/>
    <p:sldId id="264" r:id="rId32"/>
    <p:sldId id="265" r:id="rId33"/>
    <p:sldId id="262" r:id="rId34"/>
    <p:sldId id="266" r:id="rId35"/>
    <p:sldId id="273" r:id="rId36"/>
    <p:sldId id="268" r:id="rId37"/>
    <p:sldId id="269" r:id="rId38"/>
    <p:sldId id="271" r:id="rId39"/>
    <p:sldId id="272" r:id="rId40"/>
    <p:sldId id="267" r:id="rId41"/>
    <p:sldId id="286" r:id="rId42"/>
    <p:sldId id="283" r:id="rId43"/>
    <p:sldId id="287" r:id="rId44"/>
    <p:sldId id="289" r:id="rId45"/>
    <p:sldId id="290" r:id="rId46"/>
    <p:sldId id="291" r:id="rId47"/>
    <p:sldId id="292" r:id="rId48"/>
    <p:sldId id="293" r:id="rId49"/>
    <p:sldId id="303" r:id="rId50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315"/>
    <a:srgbClr val="002060"/>
    <a:srgbClr val="78F0E6"/>
    <a:srgbClr val="A0E0FF"/>
    <a:srgbClr val="FF00FF"/>
    <a:srgbClr val="FFC4FF"/>
    <a:srgbClr val="00A0FF"/>
    <a:srgbClr val="00E030"/>
    <a:srgbClr val="F3F5FE"/>
    <a:srgbClr val="E4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3" autoAdjust="0"/>
    <p:restoredTop sz="94660"/>
  </p:normalViewPr>
  <p:slideViewPr>
    <p:cSldViewPr snapToGrid="0">
      <p:cViewPr>
        <p:scale>
          <a:sx n="90" d="100"/>
          <a:sy n="90" d="100"/>
        </p:scale>
        <p:origin x="59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wara Tomomasa" userId="773db4682fb361c6" providerId="LiveId" clId="{656A34BB-71BE-48B7-AA44-9AA74817655C}"/>
    <pc:docChg chg="undo custSel addSld delSld modSld sldOrd modMainMaster addSection delSection modNotesMaster">
      <pc:chgData name="Fujiwara Tomomasa" userId="773db4682fb361c6" providerId="LiveId" clId="{656A34BB-71BE-48B7-AA44-9AA74817655C}" dt="2020-07-19T15:26:03.989" v="4965"/>
      <pc:docMkLst>
        <pc:docMk/>
      </pc:docMkLst>
      <pc:sldChg chg="addSp modSp add del mod">
        <pc:chgData name="Fujiwara Tomomasa" userId="773db4682fb361c6" providerId="LiveId" clId="{656A34BB-71BE-48B7-AA44-9AA74817655C}" dt="2020-07-17T06:54:19.921" v="4718" actId="1076"/>
        <pc:sldMkLst>
          <pc:docMk/>
          <pc:sldMk cId="2686839697" sldId="256"/>
        </pc:sldMkLst>
        <pc:spChg chg="mod">
          <ac:chgData name="Fujiwara Tomomasa" userId="773db4682fb361c6" providerId="LiveId" clId="{656A34BB-71BE-48B7-AA44-9AA74817655C}" dt="2020-07-12T10:56:21.808" v="9"/>
          <ac:spMkLst>
            <pc:docMk/>
            <pc:sldMk cId="2686839697" sldId="256"/>
            <ac:spMk id="2" creationId="{9949E040-E447-4CB6-AFBE-9979EFDE9313}"/>
          </ac:spMkLst>
        </pc:spChg>
        <pc:spChg chg="mod">
          <ac:chgData name="Fujiwara Tomomasa" userId="773db4682fb361c6" providerId="LiveId" clId="{656A34BB-71BE-48B7-AA44-9AA74817655C}" dt="2020-07-17T04:19:53.811" v="379" actId="20577"/>
          <ac:spMkLst>
            <pc:docMk/>
            <pc:sldMk cId="2686839697" sldId="256"/>
            <ac:spMk id="3" creationId="{75421C41-A0CD-4885-8712-3BADD78E1EE5}"/>
          </ac:spMkLst>
        </pc:spChg>
        <pc:spChg chg="mod">
          <ac:chgData name="Fujiwara Tomomasa" userId="773db4682fb361c6" providerId="LiveId" clId="{656A34BB-71BE-48B7-AA44-9AA74817655C}" dt="2020-07-17T06:00:29.509" v="4066"/>
          <ac:spMkLst>
            <pc:docMk/>
            <pc:sldMk cId="2686839697" sldId="256"/>
            <ac:spMk id="4" creationId="{02F42FCA-D692-4AE1-997D-27C04E7C1898}"/>
          </ac:spMkLst>
        </pc:spChg>
        <pc:spChg chg="mod">
          <ac:chgData name="Fujiwara Tomomasa" userId="773db4682fb361c6" providerId="LiveId" clId="{656A34BB-71BE-48B7-AA44-9AA74817655C}" dt="2020-07-12T10:56:21.808" v="9"/>
          <ac:spMkLst>
            <pc:docMk/>
            <pc:sldMk cId="2686839697" sldId="256"/>
            <ac:spMk id="5" creationId="{7F0FB6B9-80BC-4EEC-9FB9-0E8634339A9F}"/>
          </ac:spMkLst>
        </pc:spChg>
        <pc:spChg chg="add mod">
          <ac:chgData name="Fujiwara Tomomasa" userId="773db4682fb361c6" providerId="LiveId" clId="{656A34BB-71BE-48B7-AA44-9AA74817655C}" dt="2020-07-17T06:54:19.921" v="4718" actId="1076"/>
          <ac:spMkLst>
            <pc:docMk/>
            <pc:sldMk cId="2686839697" sldId="256"/>
            <ac:spMk id="6" creationId="{FCCAAB8B-3A8A-4980-B807-5461062E9FCE}"/>
          </ac:spMkLst>
        </pc:spChg>
      </pc:sldChg>
      <pc:sldChg chg="addSp modSp mod chgLayout">
        <pc:chgData name="Fujiwara Tomomasa" userId="773db4682fb361c6" providerId="LiveId" clId="{656A34BB-71BE-48B7-AA44-9AA74817655C}" dt="2020-07-14T07:44:33.363" v="211" actId="1076"/>
        <pc:sldMkLst>
          <pc:docMk/>
          <pc:sldMk cId="3014929744" sldId="257"/>
        </pc:sldMkLst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3014929744" sldId="257"/>
            <ac:spMk id="4" creationId="{E0C3D095-82F4-4892-A04A-105456950E16}"/>
          </ac:spMkLst>
        </pc:spChg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3014929744" sldId="257"/>
            <ac:spMk id="5" creationId="{AAAF532C-205A-4C05-A7AF-6323F46DAA90}"/>
          </ac:spMkLst>
        </pc:spChg>
        <pc:spChg chg="mod ord">
          <ac:chgData name="Fujiwara Tomomasa" userId="773db4682fb361c6" providerId="LiveId" clId="{656A34BB-71BE-48B7-AA44-9AA74817655C}" dt="2020-07-12T10:57:09.625" v="28" actId="20577"/>
          <ac:spMkLst>
            <pc:docMk/>
            <pc:sldMk cId="3014929744" sldId="257"/>
            <ac:spMk id="14" creationId="{654C86CA-6562-4A56-9EAD-0D575F22FF76}"/>
          </ac:spMkLst>
        </pc:spChg>
        <pc:picChg chg="add mod">
          <ac:chgData name="Fujiwara Tomomasa" userId="773db4682fb361c6" providerId="LiveId" clId="{656A34BB-71BE-48B7-AA44-9AA74817655C}" dt="2020-07-14T07:44:33.363" v="211" actId="1076"/>
          <ac:picMkLst>
            <pc:docMk/>
            <pc:sldMk cId="3014929744" sldId="257"/>
            <ac:picMk id="3" creationId="{1A774DDA-2FCB-48B4-8E70-8B322E346CF0}"/>
          </ac:picMkLst>
        </pc:picChg>
      </pc:sldChg>
      <pc:sldChg chg="addSp modSp new mod">
        <pc:chgData name="Fujiwara Tomomasa" userId="773db4682fb361c6" providerId="LiveId" clId="{656A34BB-71BE-48B7-AA44-9AA74817655C}" dt="2020-07-14T07:44:55.191" v="215" actId="14100"/>
        <pc:sldMkLst>
          <pc:docMk/>
          <pc:sldMk cId="1196996123" sldId="258"/>
        </pc:sldMkLst>
        <pc:spChg chg="mod">
          <ac:chgData name="Fujiwara Tomomasa" userId="773db4682fb361c6" providerId="LiveId" clId="{656A34BB-71BE-48B7-AA44-9AA74817655C}" dt="2020-07-12T10:57:06.054" v="24" actId="20577"/>
          <ac:spMkLst>
            <pc:docMk/>
            <pc:sldMk cId="1196996123" sldId="258"/>
            <ac:spMk id="4" creationId="{CA994581-2731-4D3E-AC1B-799325E92A09}"/>
          </ac:spMkLst>
        </pc:spChg>
        <pc:picChg chg="add mod">
          <ac:chgData name="Fujiwara Tomomasa" userId="773db4682fb361c6" providerId="LiveId" clId="{656A34BB-71BE-48B7-AA44-9AA74817655C}" dt="2020-07-14T07:44:55.191" v="215" actId="14100"/>
          <ac:picMkLst>
            <pc:docMk/>
            <pc:sldMk cId="1196996123" sldId="258"/>
            <ac:picMk id="6" creationId="{3F6A515C-AD34-4025-B82F-EA57D7221FDA}"/>
          </ac:picMkLst>
        </pc:picChg>
      </pc:sldChg>
      <pc:sldChg chg="addSp delSp modSp new del mod modClrScheme chgLayout">
        <pc:chgData name="Fujiwara Tomomasa" userId="773db4682fb361c6" providerId="LiveId" clId="{656A34BB-71BE-48B7-AA44-9AA74817655C}" dt="2020-07-12T10:56:54.885" v="13" actId="2696"/>
        <pc:sldMkLst>
          <pc:docMk/>
          <pc:sldMk cId="4074893451" sldId="258"/>
        </pc:sldMkLst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4074893451" sldId="258"/>
            <ac:spMk id="2" creationId="{CE536F45-45A8-407C-A37C-286163DC330D}"/>
          </ac:spMkLst>
        </pc:spChg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4074893451" sldId="258"/>
            <ac:spMk id="3" creationId="{E0C1F935-0C67-4574-A7B8-EC1A279F4E5E}"/>
          </ac:spMkLst>
        </pc:spChg>
        <pc:spChg chg="del mod ord">
          <ac:chgData name="Fujiwara Tomomasa" userId="773db4682fb361c6" providerId="LiveId" clId="{656A34BB-71BE-48B7-AA44-9AA74817655C}" dt="2020-07-12T10:55:56.625" v="7" actId="700"/>
          <ac:spMkLst>
            <pc:docMk/>
            <pc:sldMk cId="4074893451" sldId="258"/>
            <ac:spMk id="4" creationId="{47C616D0-9125-478A-AF69-A967DE596F38}"/>
          </ac:spMkLst>
        </pc:spChg>
        <pc:spChg chg="add mod ord">
          <ac:chgData name="Fujiwara Tomomasa" userId="773db4682fb361c6" providerId="LiveId" clId="{656A34BB-71BE-48B7-AA44-9AA74817655C}" dt="2020-07-12T10:56:21.808" v="9"/>
          <ac:spMkLst>
            <pc:docMk/>
            <pc:sldMk cId="4074893451" sldId="258"/>
            <ac:spMk id="5" creationId="{4929C8F2-C1E2-41BB-8770-DA2D9908006E}"/>
          </ac:spMkLst>
        </pc:spChg>
      </pc:sldChg>
      <pc:sldChg chg="addSp delSp modSp new mod modClrScheme chgLayout">
        <pc:chgData name="Fujiwara Tomomasa" userId="773db4682fb361c6" providerId="LiveId" clId="{656A34BB-71BE-48B7-AA44-9AA74817655C}" dt="2020-07-14T07:46:10.863" v="228" actId="14100"/>
        <pc:sldMkLst>
          <pc:docMk/>
          <pc:sldMk cId="92532139" sldId="259"/>
        </pc:sldMkLst>
        <pc:spChg chg="mod ord">
          <ac:chgData name="Fujiwara Tomomasa" userId="773db4682fb361c6" providerId="LiveId" clId="{656A34BB-71BE-48B7-AA44-9AA74817655C}" dt="2020-07-13T03:09:07.003" v="30" actId="700"/>
          <ac:spMkLst>
            <pc:docMk/>
            <pc:sldMk cId="92532139" sldId="259"/>
            <ac:spMk id="2" creationId="{9943FF3B-D20F-4238-B35C-0CC2FB7FE81D}"/>
          </ac:spMkLst>
        </pc:spChg>
        <pc:spChg chg="mod ord">
          <ac:chgData name="Fujiwara Tomomasa" userId="773db4682fb361c6" providerId="LiveId" clId="{656A34BB-71BE-48B7-AA44-9AA74817655C}" dt="2020-07-13T03:09:07.003" v="30" actId="700"/>
          <ac:spMkLst>
            <pc:docMk/>
            <pc:sldMk cId="92532139" sldId="259"/>
            <ac:spMk id="3" creationId="{857793FF-2DCC-49D9-A153-DA3997D7DFB0}"/>
          </ac:spMkLst>
        </pc:spChg>
        <pc:spChg chg="del">
          <ac:chgData name="Fujiwara Tomomasa" userId="773db4682fb361c6" providerId="LiveId" clId="{656A34BB-71BE-48B7-AA44-9AA74817655C}" dt="2020-07-13T03:09:07.003" v="30" actId="700"/>
          <ac:spMkLst>
            <pc:docMk/>
            <pc:sldMk cId="92532139" sldId="259"/>
            <ac:spMk id="4" creationId="{2B60A773-BEF8-49A6-BF02-CF2E9B0E2297}"/>
          </ac:spMkLst>
        </pc:spChg>
        <pc:picChg chg="add mod modCrop">
          <ac:chgData name="Fujiwara Tomomasa" userId="773db4682fb361c6" providerId="LiveId" clId="{656A34BB-71BE-48B7-AA44-9AA74817655C}" dt="2020-07-14T07:45:55.318" v="224" actId="14100"/>
          <ac:picMkLst>
            <pc:docMk/>
            <pc:sldMk cId="92532139" sldId="259"/>
            <ac:picMk id="5" creationId="{6E3CCFAE-1C04-48B0-94DD-14DBD9A1D38C}"/>
          </ac:picMkLst>
        </pc:picChg>
        <pc:picChg chg="add mod">
          <ac:chgData name="Fujiwara Tomomasa" userId="773db4682fb361c6" providerId="LiveId" clId="{656A34BB-71BE-48B7-AA44-9AA74817655C}" dt="2020-07-14T07:46:10.863" v="228" actId="14100"/>
          <ac:picMkLst>
            <pc:docMk/>
            <pc:sldMk cId="92532139" sldId="259"/>
            <ac:picMk id="7" creationId="{6BF515FC-E819-414B-8AA0-69C4FDE5D411}"/>
          </ac:picMkLst>
        </pc:picChg>
      </pc:sldChg>
      <pc:sldChg chg="new del">
        <pc:chgData name="Fujiwara Tomomasa" userId="773db4682fb361c6" providerId="LiveId" clId="{656A34BB-71BE-48B7-AA44-9AA74817655C}" dt="2020-07-12T10:56:52.839" v="12" actId="2696"/>
        <pc:sldMkLst>
          <pc:docMk/>
          <pc:sldMk cId="3168355381" sldId="259"/>
        </pc:sldMkLst>
      </pc:sldChg>
      <pc:sldChg chg="addSp delSp modSp new mod">
        <pc:chgData name="Fujiwara Tomomasa" userId="773db4682fb361c6" providerId="LiveId" clId="{656A34BB-71BE-48B7-AA44-9AA74817655C}" dt="2020-07-14T07:46:44.809" v="231" actId="14100"/>
        <pc:sldMkLst>
          <pc:docMk/>
          <pc:sldMk cId="595163301" sldId="260"/>
        </pc:sldMkLst>
        <pc:graphicFrameChg chg="add del mod modGraphic">
          <ac:chgData name="Fujiwara Tomomasa" userId="773db4682fb361c6" providerId="LiveId" clId="{656A34BB-71BE-48B7-AA44-9AA74817655C}" dt="2020-07-13T03:12:54.531" v="137" actId="21"/>
          <ac:graphicFrameMkLst>
            <pc:docMk/>
            <pc:sldMk cId="595163301" sldId="260"/>
            <ac:graphicFrameMk id="4" creationId="{3BEC60EC-BEE4-4C77-BAB1-499CFAD94072}"/>
          </ac:graphicFrameMkLst>
        </pc:graphicFrameChg>
        <pc:graphicFrameChg chg="add del mod modGraphic">
          <ac:chgData name="Fujiwara Tomomasa" userId="773db4682fb361c6" providerId="LiveId" clId="{656A34BB-71BE-48B7-AA44-9AA74817655C}" dt="2020-07-13T03:15:14.978" v="206" actId="21"/>
          <ac:graphicFrameMkLst>
            <pc:docMk/>
            <pc:sldMk cId="595163301" sldId="260"/>
            <ac:graphicFrameMk id="5" creationId="{D77F07A7-3659-41EC-8278-F08B8FD5D19F}"/>
          </ac:graphicFrameMkLst>
        </pc:graphicFrameChg>
        <pc:picChg chg="add mod">
          <ac:chgData name="Fujiwara Tomomasa" userId="773db4682fb361c6" providerId="LiveId" clId="{656A34BB-71BE-48B7-AA44-9AA74817655C}" dt="2020-07-14T07:46:44.809" v="231" actId="14100"/>
          <ac:picMkLst>
            <pc:docMk/>
            <pc:sldMk cId="595163301" sldId="260"/>
            <ac:picMk id="5" creationId="{947DDC2D-BB9A-4F10-A7D4-520B959AC7E6}"/>
          </ac:picMkLst>
        </pc:picChg>
      </pc:sldChg>
      <pc:sldChg chg="addSp modSp new mod">
        <pc:chgData name="Fujiwara Tomomasa" userId="773db4682fb361c6" providerId="LiveId" clId="{656A34BB-71BE-48B7-AA44-9AA74817655C}" dt="2020-07-14T07:47:22.057" v="237" actId="14100"/>
        <pc:sldMkLst>
          <pc:docMk/>
          <pc:sldMk cId="1793756450" sldId="261"/>
        </pc:sldMkLst>
        <pc:picChg chg="add mod">
          <ac:chgData name="Fujiwara Tomomasa" userId="773db4682fb361c6" providerId="LiveId" clId="{656A34BB-71BE-48B7-AA44-9AA74817655C}" dt="2020-07-14T07:47:22.057" v="237" actId="14100"/>
          <ac:picMkLst>
            <pc:docMk/>
            <pc:sldMk cId="1793756450" sldId="261"/>
            <ac:picMk id="5" creationId="{953527BF-7383-4610-858C-16B1FF4A705F}"/>
          </ac:picMkLst>
        </pc:picChg>
      </pc:sldChg>
      <pc:sldChg chg="addSp modSp new mod">
        <pc:chgData name="Fujiwara Tomomasa" userId="773db4682fb361c6" providerId="LiveId" clId="{656A34BB-71BE-48B7-AA44-9AA74817655C}" dt="2020-07-14T09:14:19.015" v="242" actId="14100"/>
        <pc:sldMkLst>
          <pc:docMk/>
          <pc:sldMk cId="4166224328" sldId="262"/>
        </pc:sldMkLst>
        <pc:picChg chg="add mod">
          <ac:chgData name="Fujiwara Tomomasa" userId="773db4682fb361c6" providerId="LiveId" clId="{656A34BB-71BE-48B7-AA44-9AA74817655C}" dt="2020-07-14T09:14:19.015" v="242" actId="14100"/>
          <ac:picMkLst>
            <pc:docMk/>
            <pc:sldMk cId="4166224328" sldId="262"/>
            <ac:picMk id="5" creationId="{A5CC6246-0A87-458E-AD6C-1892C9C3DF21}"/>
          </ac:picMkLst>
        </pc:picChg>
      </pc:sldChg>
      <pc:sldChg chg="addSp delSp modSp new mod ord">
        <pc:chgData name="Fujiwara Tomomasa" userId="773db4682fb361c6" providerId="LiveId" clId="{656A34BB-71BE-48B7-AA44-9AA74817655C}" dt="2020-07-14T09:18:33.260" v="261" actId="1076"/>
        <pc:sldMkLst>
          <pc:docMk/>
          <pc:sldMk cId="1858087291" sldId="263"/>
        </pc:sldMkLst>
        <pc:picChg chg="add del mod">
          <ac:chgData name="Fujiwara Tomomasa" userId="773db4682fb361c6" providerId="LiveId" clId="{656A34BB-71BE-48B7-AA44-9AA74817655C}" dt="2020-07-14T09:17:59.913" v="254" actId="21"/>
          <ac:picMkLst>
            <pc:docMk/>
            <pc:sldMk cId="1858087291" sldId="263"/>
            <ac:picMk id="5" creationId="{A8675318-B2B2-4D2D-A342-0EFDD5662306}"/>
          </ac:picMkLst>
        </pc:picChg>
        <pc:picChg chg="add mod">
          <ac:chgData name="Fujiwara Tomomasa" userId="773db4682fb361c6" providerId="LiveId" clId="{656A34BB-71BE-48B7-AA44-9AA74817655C}" dt="2020-07-14T09:18:33.260" v="261" actId="1076"/>
          <ac:picMkLst>
            <pc:docMk/>
            <pc:sldMk cId="1858087291" sldId="263"/>
            <ac:picMk id="7" creationId="{62EA7420-381C-412B-9C1C-C097A03B6210}"/>
          </ac:picMkLst>
        </pc:picChg>
      </pc:sldChg>
      <pc:sldChg chg="addSp modSp new mod">
        <pc:chgData name="Fujiwara Tomomasa" userId="773db4682fb361c6" providerId="LiveId" clId="{656A34BB-71BE-48B7-AA44-9AA74817655C}" dt="2020-07-14T09:18:17.854" v="258" actId="1076"/>
        <pc:sldMkLst>
          <pc:docMk/>
          <pc:sldMk cId="759171798" sldId="264"/>
        </pc:sldMkLst>
        <pc:picChg chg="add mod">
          <ac:chgData name="Fujiwara Tomomasa" userId="773db4682fb361c6" providerId="LiveId" clId="{656A34BB-71BE-48B7-AA44-9AA74817655C}" dt="2020-07-14T09:18:17.854" v="258" actId="1076"/>
          <ac:picMkLst>
            <pc:docMk/>
            <pc:sldMk cId="759171798" sldId="264"/>
            <ac:picMk id="5" creationId="{802AEA28-9A86-4A41-A91D-864FE70E4960}"/>
          </ac:picMkLst>
        </pc:picChg>
      </pc:sldChg>
      <pc:sldChg chg="addSp modSp new mod">
        <pc:chgData name="Fujiwara Tomomasa" userId="773db4682fb361c6" providerId="LiveId" clId="{656A34BB-71BE-48B7-AA44-9AA74817655C}" dt="2020-07-14T09:19:16.913" v="271" actId="1076"/>
        <pc:sldMkLst>
          <pc:docMk/>
          <pc:sldMk cId="3075608701" sldId="265"/>
        </pc:sldMkLst>
        <pc:picChg chg="add mod">
          <ac:chgData name="Fujiwara Tomomasa" userId="773db4682fb361c6" providerId="LiveId" clId="{656A34BB-71BE-48B7-AA44-9AA74817655C}" dt="2020-07-14T09:18:59.723" v="268" actId="14100"/>
          <ac:picMkLst>
            <pc:docMk/>
            <pc:sldMk cId="3075608701" sldId="265"/>
            <ac:picMk id="5" creationId="{FE9F612B-076F-4CF5-A8ED-E8E1CA5B62DC}"/>
          </ac:picMkLst>
        </pc:picChg>
        <pc:picChg chg="add mod">
          <ac:chgData name="Fujiwara Tomomasa" userId="773db4682fb361c6" providerId="LiveId" clId="{656A34BB-71BE-48B7-AA44-9AA74817655C}" dt="2020-07-14T09:19:16.913" v="271" actId="1076"/>
          <ac:picMkLst>
            <pc:docMk/>
            <pc:sldMk cId="3075608701" sldId="265"/>
            <ac:picMk id="7" creationId="{ED1AC0F6-7E46-4A8F-B27D-84F5A943A018}"/>
          </ac:picMkLst>
        </pc:picChg>
      </pc:sldChg>
      <pc:sldChg chg="addSp modSp new mod">
        <pc:chgData name="Fujiwara Tomomasa" userId="773db4682fb361c6" providerId="LiveId" clId="{656A34BB-71BE-48B7-AA44-9AA74817655C}" dt="2020-07-16T05:25:38.552" v="300" actId="14100"/>
        <pc:sldMkLst>
          <pc:docMk/>
          <pc:sldMk cId="1667502252" sldId="266"/>
        </pc:sldMkLst>
        <pc:picChg chg="add mod">
          <ac:chgData name="Fujiwara Tomomasa" userId="773db4682fb361c6" providerId="LiveId" clId="{656A34BB-71BE-48B7-AA44-9AA74817655C}" dt="2020-07-16T05:25:38.552" v="300" actId="14100"/>
          <ac:picMkLst>
            <pc:docMk/>
            <pc:sldMk cId="1667502252" sldId="266"/>
            <ac:picMk id="5" creationId="{23C7BEE8-DF81-4DB4-B076-6EB3A978A744}"/>
          </ac:picMkLst>
        </pc:picChg>
      </pc:sldChg>
      <pc:sldChg chg="addSp delSp modSp add mod">
        <pc:chgData name="Fujiwara Tomomasa" userId="773db4682fb361c6" providerId="LiveId" clId="{656A34BB-71BE-48B7-AA44-9AA74817655C}" dt="2020-07-17T08:52:51.851" v="4953" actId="1035"/>
        <pc:sldMkLst>
          <pc:docMk/>
          <pc:sldMk cId="3884094454" sldId="267"/>
        </pc:sldMkLst>
        <pc:spChg chg="add mod">
          <ac:chgData name="Fujiwara Tomomasa" userId="773db4682fb361c6" providerId="LiveId" clId="{656A34BB-71BE-48B7-AA44-9AA74817655C}" dt="2020-07-17T08:52:25.076" v="4831" actId="14100"/>
          <ac:spMkLst>
            <pc:docMk/>
            <pc:sldMk cId="3884094454" sldId="267"/>
            <ac:spMk id="9" creationId="{2756138F-7C31-46DB-8ACC-06967318CE46}"/>
          </ac:spMkLst>
        </pc:spChg>
        <pc:spChg chg="add mod">
          <ac:chgData name="Fujiwara Tomomasa" userId="773db4682fb361c6" providerId="LiveId" clId="{656A34BB-71BE-48B7-AA44-9AA74817655C}" dt="2020-07-17T08:52:51.851" v="4953" actId="1035"/>
          <ac:spMkLst>
            <pc:docMk/>
            <pc:sldMk cId="3884094454" sldId="267"/>
            <ac:spMk id="11" creationId="{8731A914-CF66-4585-8973-F1ECBFE3E0F1}"/>
          </ac:spMkLst>
        </pc:spChg>
        <pc:spChg chg="add mod">
          <ac:chgData name="Fujiwara Tomomasa" userId="773db4682fb361c6" providerId="LiveId" clId="{656A34BB-71BE-48B7-AA44-9AA74817655C}" dt="2020-07-17T08:52:51.851" v="4953" actId="1035"/>
          <ac:spMkLst>
            <pc:docMk/>
            <pc:sldMk cId="3884094454" sldId="267"/>
            <ac:spMk id="13" creationId="{81374123-3408-4193-A832-AE83CD524BB6}"/>
          </ac:spMkLst>
        </pc:spChg>
        <pc:spChg chg="add mod">
          <ac:chgData name="Fujiwara Tomomasa" userId="773db4682fb361c6" providerId="LiveId" clId="{656A34BB-71BE-48B7-AA44-9AA74817655C}" dt="2020-07-17T08:52:51.851" v="4953" actId="1035"/>
          <ac:spMkLst>
            <pc:docMk/>
            <pc:sldMk cId="3884094454" sldId="267"/>
            <ac:spMk id="15" creationId="{FA46E6A9-E59C-4373-AFCC-68066545F24C}"/>
          </ac:spMkLst>
        </pc:spChg>
        <pc:picChg chg="add del mod">
          <ac:chgData name="Fujiwara Tomomasa" userId="773db4682fb361c6" providerId="LiveId" clId="{656A34BB-71BE-48B7-AA44-9AA74817655C}" dt="2020-07-17T04:21:40.761" v="492" actId="21"/>
          <ac:picMkLst>
            <pc:docMk/>
            <pc:sldMk cId="3884094454" sldId="267"/>
            <ac:picMk id="5" creationId="{82091CF9-C3E4-4233-B452-31CDD151B34F}"/>
          </ac:picMkLst>
        </pc:picChg>
        <pc:picChg chg="add mod">
          <ac:chgData name="Fujiwara Tomomasa" userId="773db4682fb361c6" providerId="LiveId" clId="{656A34BB-71BE-48B7-AA44-9AA74817655C}" dt="2020-07-17T08:52:27.753" v="4841" actId="1038"/>
          <ac:picMkLst>
            <pc:docMk/>
            <pc:sldMk cId="3884094454" sldId="267"/>
            <ac:picMk id="7" creationId="{F65F9114-AB57-45F5-992F-1732FB5F655B}"/>
          </ac:picMkLst>
        </pc:picChg>
      </pc:sldChg>
      <pc:sldChg chg="modSp add mod">
        <pc:chgData name="Fujiwara Tomomasa" userId="773db4682fb361c6" providerId="LiveId" clId="{656A34BB-71BE-48B7-AA44-9AA74817655C}" dt="2020-07-16T05:23:30.388" v="279" actId="14826"/>
        <pc:sldMkLst>
          <pc:docMk/>
          <pc:sldMk cId="4252322511" sldId="268"/>
        </pc:sldMkLst>
        <pc:picChg chg="mod">
          <ac:chgData name="Fujiwara Tomomasa" userId="773db4682fb361c6" providerId="LiveId" clId="{656A34BB-71BE-48B7-AA44-9AA74817655C}" dt="2020-07-16T05:23:30.388" v="279" actId="14826"/>
          <ac:picMkLst>
            <pc:docMk/>
            <pc:sldMk cId="4252322511" sldId="268"/>
            <ac:picMk id="5" creationId="{23C7BEE8-DF81-4DB4-B076-6EB3A978A744}"/>
          </ac:picMkLst>
        </pc:picChg>
      </pc:sldChg>
      <pc:sldChg chg="modSp add mod">
        <pc:chgData name="Fujiwara Tomomasa" userId="773db4682fb361c6" providerId="LiveId" clId="{656A34BB-71BE-48B7-AA44-9AA74817655C}" dt="2020-07-16T05:23:48.422" v="281" actId="14826"/>
        <pc:sldMkLst>
          <pc:docMk/>
          <pc:sldMk cId="555643776" sldId="269"/>
        </pc:sldMkLst>
        <pc:picChg chg="mod">
          <ac:chgData name="Fujiwara Tomomasa" userId="773db4682fb361c6" providerId="LiveId" clId="{656A34BB-71BE-48B7-AA44-9AA74817655C}" dt="2020-07-16T05:23:48.422" v="281" actId="14826"/>
          <ac:picMkLst>
            <pc:docMk/>
            <pc:sldMk cId="555643776" sldId="269"/>
            <ac:picMk id="5" creationId="{23C7BEE8-DF81-4DB4-B076-6EB3A978A744}"/>
          </ac:picMkLst>
        </pc:picChg>
      </pc:sldChg>
      <pc:sldChg chg="add del">
        <pc:chgData name="Fujiwara Tomomasa" userId="773db4682fb361c6" providerId="LiveId" clId="{656A34BB-71BE-48B7-AA44-9AA74817655C}" dt="2020-07-16T05:25:08.583" v="292" actId="2696"/>
        <pc:sldMkLst>
          <pc:docMk/>
          <pc:sldMk cId="1485399620" sldId="270"/>
        </pc:sldMkLst>
      </pc:sldChg>
      <pc:sldChg chg="modSp add mod">
        <pc:chgData name="Fujiwara Tomomasa" userId="773db4682fb361c6" providerId="LiveId" clId="{656A34BB-71BE-48B7-AA44-9AA74817655C}" dt="2020-07-16T05:24:25.305" v="287" actId="1076"/>
        <pc:sldMkLst>
          <pc:docMk/>
          <pc:sldMk cId="119420074" sldId="271"/>
        </pc:sldMkLst>
        <pc:picChg chg="mod">
          <ac:chgData name="Fujiwara Tomomasa" userId="773db4682fb361c6" providerId="LiveId" clId="{656A34BB-71BE-48B7-AA44-9AA74817655C}" dt="2020-07-16T05:24:25.305" v="287" actId="1076"/>
          <ac:picMkLst>
            <pc:docMk/>
            <pc:sldMk cId="119420074" sldId="271"/>
            <ac:picMk id="5" creationId="{23C7BEE8-DF81-4DB4-B076-6EB3A978A744}"/>
          </ac:picMkLst>
        </pc:picChg>
      </pc:sldChg>
      <pc:sldChg chg="modSp add mod">
        <pc:chgData name="Fujiwara Tomomasa" userId="773db4682fb361c6" providerId="LiveId" clId="{656A34BB-71BE-48B7-AA44-9AA74817655C}" dt="2020-07-16T05:24:48.868" v="291" actId="1076"/>
        <pc:sldMkLst>
          <pc:docMk/>
          <pc:sldMk cId="2283755754" sldId="272"/>
        </pc:sldMkLst>
        <pc:picChg chg="mod">
          <ac:chgData name="Fujiwara Tomomasa" userId="773db4682fb361c6" providerId="LiveId" clId="{656A34BB-71BE-48B7-AA44-9AA74817655C}" dt="2020-07-16T05:24:48.868" v="291" actId="1076"/>
          <ac:picMkLst>
            <pc:docMk/>
            <pc:sldMk cId="2283755754" sldId="272"/>
            <ac:picMk id="5" creationId="{23C7BEE8-DF81-4DB4-B076-6EB3A978A744}"/>
          </ac:picMkLst>
        </pc:picChg>
      </pc:sldChg>
      <pc:sldChg chg="add">
        <pc:chgData name="Fujiwara Tomomasa" userId="773db4682fb361c6" providerId="LiveId" clId="{656A34BB-71BE-48B7-AA44-9AA74817655C}" dt="2020-07-16T05:25:19.237" v="293"/>
        <pc:sldMkLst>
          <pc:docMk/>
          <pc:sldMk cId="2510059483" sldId="273"/>
        </pc:sldMkLst>
      </pc:sldChg>
      <pc:sldChg chg="addSp delSp modSp new mod modClrScheme chgLayout">
        <pc:chgData name="Fujiwara Tomomasa" userId="773db4682fb361c6" providerId="LiveId" clId="{656A34BB-71BE-48B7-AA44-9AA74817655C}" dt="2020-07-17T04:19:08.630" v="319" actId="947"/>
        <pc:sldMkLst>
          <pc:docMk/>
          <pc:sldMk cId="3351320779" sldId="274"/>
        </pc:sldMkLst>
        <pc:spChg chg="del 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2" creationId="{EF52A7F3-59D5-41D3-8C2A-C2E94061E40A}"/>
          </ac:spMkLst>
        </pc:spChg>
        <pc:spChg chg="del 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3" creationId="{5E4A3F66-7EC5-46B1-B75A-E22E89B8CF96}"/>
          </ac:spMkLst>
        </pc:spChg>
        <pc:spChg chg="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4" creationId="{3BB786DE-4DFF-4678-A12B-6EA2C21DC7A1}"/>
          </ac:spMkLst>
        </pc:spChg>
        <pc:spChg chg="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5" creationId="{94C7A933-8A3C-471C-B06E-CCCE50B701C1}"/>
          </ac:spMkLst>
        </pc:spChg>
        <pc:spChg chg="add mod ord">
          <ac:chgData name="Fujiwara Tomomasa" userId="773db4682fb361c6" providerId="LiveId" clId="{656A34BB-71BE-48B7-AA44-9AA74817655C}" dt="2020-07-17T04:19:08.630" v="319" actId="947"/>
          <ac:spMkLst>
            <pc:docMk/>
            <pc:sldMk cId="3351320779" sldId="274"/>
            <ac:spMk id="6" creationId="{5823A362-7BD4-4940-ADDE-9FB2BDFFCA0A}"/>
          </ac:spMkLst>
        </pc:spChg>
        <pc:spChg chg="add 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7" creationId="{34C9F682-F83B-4659-AAB2-2E5F27C952B3}"/>
          </ac:spMkLst>
        </pc:spChg>
      </pc:sldChg>
      <pc:sldChg chg="addSp modSp new add del mod">
        <pc:chgData name="Fujiwara Tomomasa" userId="773db4682fb361c6" providerId="LiveId" clId="{656A34BB-71BE-48B7-AA44-9AA74817655C}" dt="2020-07-17T06:42:23.912" v="4482" actId="47"/>
        <pc:sldMkLst>
          <pc:docMk/>
          <pc:sldMk cId="3961404503" sldId="275"/>
        </pc:sldMkLst>
        <pc:spChg chg="mod">
          <ac:chgData name="Fujiwara Tomomasa" userId="773db4682fb361c6" providerId="LiveId" clId="{656A34BB-71BE-48B7-AA44-9AA74817655C}" dt="2020-07-17T04:23:40.848" v="517" actId="20577"/>
          <ac:spMkLst>
            <pc:docMk/>
            <pc:sldMk cId="3961404503" sldId="275"/>
            <ac:spMk id="2" creationId="{3AFBFF66-97C5-4F7A-84E0-B1367955FCDE}"/>
          </ac:spMkLst>
        </pc:spChg>
        <pc:spChg chg="mod">
          <ac:chgData name="Fujiwara Tomomasa" userId="773db4682fb361c6" providerId="LiveId" clId="{656A34BB-71BE-48B7-AA44-9AA74817655C}" dt="2020-07-17T04:24:06.695" v="607"/>
          <ac:spMkLst>
            <pc:docMk/>
            <pc:sldMk cId="3961404503" sldId="275"/>
            <ac:spMk id="3" creationId="{16CF0183-55E1-44F5-9EE1-ECAC34F5C766}"/>
          </ac:spMkLst>
        </pc:spChg>
        <pc:spChg chg="add mod">
          <ac:chgData name="Fujiwara Tomomasa" userId="773db4682fb361c6" providerId="LiveId" clId="{656A34BB-71BE-48B7-AA44-9AA74817655C}" dt="2020-07-17T04:32:58.350" v="843" actId="20577"/>
          <ac:spMkLst>
            <pc:docMk/>
            <pc:sldMk cId="3961404503" sldId="275"/>
            <ac:spMk id="8" creationId="{CD0D36D4-7BB8-40D7-8CAF-1C2E475F3286}"/>
          </ac:spMkLst>
        </pc:spChg>
        <pc:spChg chg="add mod">
          <ac:chgData name="Fujiwara Tomomasa" userId="773db4682fb361c6" providerId="LiveId" clId="{656A34BB-71BE-48B7-AA44-9AA74817655C}" dt="2020-07-17T06:01:26.325" v="4077" actId="1076"/>
          <ac:spMkLst>
            <pc:docMk/>
            <pc:sldMk cId="3961404503" sldId="275"/>
            <ac:spMk id="14" creationId="{02D5451E-7335-4339-9921-B7A0E7F5D432}"/>
          </ac:spMkLst>
        </pc:spChg>
        <pc:spChg chg="add mod">
          <ac:chgData name="Fujiwara Tomomasa" userId="773db4682fb361c6" providerId="LiveId" clId="{656A34BB-71BE-48B7-AA44-9AA74817655C}" dt="2020-07-17T06:01:30.738" v="4079" actId="1076"/>
          <ac:spMkLst>
            <pc:docMk/>
            <pc:sldMk cId="3961404503" sldId="275"/>
            <ac:spMk id="16" creationId="{5E643C1B-CAF2-4C05-BDA0-140136847D30}"/>
          </ac:spMkLst>
        </pc:spChg>
        <pc:spChg chg="add mod">
          <ac:chgData name="Fujiwara Tomomasa" userId="773db4682fb361c6" providerId="LiveId" clId="{656A34BB-71BE-48B7-AA44-9AA74817655C}" dt="2020-07-17T06:01:34.654" v="4081" actId="1076"/>
          <ac:spMkLst>
            <pc:docMk/>
            <pc:sldMk cId="3961404503" sldId="275"/>
            <ac:spMk id="18" creationId="{48685A31-B2A2-4196-8EBB-A844E265EB5C}"/>
          </ac:spMkLst>
        </pc:spChg>
        <pc:spChg chg="add mod">
          <ac:chgData name="Fujiwara Tomomasa" userId="773db4682fb361c6" providerId="LiveId" clId="{656A34BB-71BE-48B7-AA44-9AA74817655C}" dt="2020-07-17T06:01:38.869" v="4083" actId="1076"/>
          <ac:spMkLst>
            <pc:docMk/>
            <pc:sldMk cId="3961404503" sldId="275"/>
            <ac:spMk id="20" creationId="{3A4FBCF5-1D9D-4CCB-BAF1-912B527D0608}"/>
          </ac:spMkLst>
        </pc:spChg>
        <pc:picChg chg="add mod">
          <ac:chgData name="Fujiwara Tomomasa" userId="773db4682fb361c6" providerId="LiveId" clId="{656A34BB-71BE-48B7-AA44-9AA74817655C}" dt="2020-07-17T04:28:58.860" v="689" actId="14826"/>
          <ac:picMkLst>
            <pc:docMk/>
            <pc:sldMk cId="3961404503" sldId="275"/>
            <ac:picMk id="7" creationId="{1C75A8E8-3992-4730-931E-22D6222709B1}"/>
          </ac:picMkLst>
        </pc:picChg>
        <pc:cxnChg chg="add mod">
          <ac:chgData name="Fujiwara Tomomasa" userId="773db4682fb361c6" providerId="LiveId" clId="{656A34BB-71BE-48B7-AA44-9AA74817655C}" dt="2020-07-17T04:29:45.051" v="703" actId="692"/>
          <ac:cxnSpMkLst>
            <pc:docMk/>
            <pc:sldMk cId="3961404503" sldId="275"/>
            <ac:cxnSpMk id="9" creationId="{9EB5C17C-C7FF-42ED-AEA9-4C2F57DC2255}"/>
          </ac:cxnSpMkLst>
        </pc:cxnChg>
        <pc:cxnChg chg="add mod">
          <ac:chgData name="Fujiwara Tomomasa" userId="773db4682fb361c6" providerId="LiveId" clId="{656A34BB-71BE-48B7-AA44-9AA74817655C}" dt="2020-07-17T04:30:01.711" v="706" actId="1036"/>
          <ac:cxnSpMkLst>
            <pc:docMk/>
            <pc:sldMk cId="3961404503" sldId="275"/>
            <ac:cxnSpMk id="11" creationId="{80D0B9B9-F267-4B14-B92C-276AF744C364}"/>
          </ac:cxnSpMkLst>
        </pc:cxnChg>
        <pc:cxnChg chg="add mod">
          <ac:chgData name="Fujiwara Tomomasa" userId="773db4682fb361c6" providerId="LiveId" clId="{656A34BB-71BE-48B7-AA44-9AA74817655C}" dt="2020-07-17T04:30:21.150" v="709" actId="1076"/>
          <ac:cxnSpMkLst>
            <pc:docMk/>
            <pc:sldMk cId="3961404503" sldId="275"/>
            <ac:cxnSpMk id="12" creationId="{4EEED233-1DA3-4470-95DB-9E1D5D654CD6}"/>
          </ac:cxnSpMkLst>
        </pc:cxnChg>
        <pc:cxnChg chg="add mod">
          <ac:chgData name="Fujiwara Tomomasa" userId="773db4682fb361c6" providerId="LiveId" clId="{656A34BB-71BE-48B7-AA44-9AA74817655C}" dt="2020-07-17T04:30:33.811" v="711" actId="1076"/>
          <ac:cxnSpMkLst>
            <pc:docMk/>
            <pc:sldMk cId="3961404503" sldId="275"/>
            <ac:cxnSpMk id="13" creationId="{A10AB006-4BFB-4CDC-92A9-2A558BC9351A}"/>
          </ac:cxnSpMkLst>
        </pc:cxnChg>
      </pc:sldChg>
      <pc:sldChg chg="addSp modSp new add del mod">
        <pc:chgData name="Fujiwara Tomomasa" userId="773db4682fb361c6" providerId="LiveId" clId="{656A34BB-71BE-48B7-AA44-9AA74817655C}" dt="2020-07-17T06:42:23.599" v="4480" actId="47"/>
        <pc:sldMkLst>
          <pc:docMk/>
          <pc:sldMk cId="3341462598" sldId="276"/>
        </pc:sldMkLst>
        <pc:spChg chg="mod">
          <ac:chgData name="Fujiwara Tomomasa" userId="773db4682fb361c6" providerId="LiveId" clId="{656A34BB-71BE-48B7-AA44-9AA74817655C}" dt="2020-07-17T04:25:45.394" v="686"/>
          <ac:spMkLst>
            <pc:docMk/>
            <pc:sldMk cId="3341462598" sldId="276"/>
            <ac:spMk id="2" creationId="{B187D702-B6A9-455C-BCD0-AB1F6BA73FCF}"/>
          </ac:spMkLst>
        </pc:spChg>
        <pc:spChg chg="mod">
          <ac:chgData name="Fujiwara Tomomasa" userId="773db4682fb361c6" providerId="LiveId" clId="{656A34BB-71BE-48B7-AA44-9AA74817655C}" dt="2020-07-17T05:24:47.658" v="3883" actId="14100"/>
          <ac:spMkLst>
            <pc:docMk/>
            <pc:sldMk cId="3341462598" sldId="276"/>
            <ac:spMk id="3" creationId="{EAA8EB47-538E-4A32-A4FB-9B3D93AB5E80}"/>
          </ac:spMkLst>
        </pc:spChg>
        <pc:graphicFrameChg chg="add mod modGraphic">
          <ac:chgData name="Fujiwara Tomomasa" userId="773db4682fb361c6" providerId="LiveId" clId="{656A34BB-71BE-48B7-AA44-9AA74817655C}" dt="2020-07-17T05:24:37.351" v="3881" actId="1036"/>
          <ac:graphicFrameMkLst>
            <pc:docMk/>
            <pc:sldMk cId="3341462598" sldId="276"/>
            <ac:graphicFrameMk id="7" creationId="{FCE10833-495C-4474-8A8C-D32DF6AA6B2F}"/>
          </ac:graphicFrameMkLst>
        </pc:graphicFrameChg>
      </pc:sldChg>
      <pc:sldChg chg="addSp modSp add del mod">
        <pc:chgData name="Fujiwara Tomomasa" userId="773db4682fb361c6" providerId="LiveId" clId="{656A34BB-71BE-48B7-AA44-9AA74817655C}" dt="2020-07-17T06:49:28.191" v="4704" actId="20577"/>
        <pc:sldMkLst>
          <pc:docMk/>
          <pc:sldMk cId="701946927" sldId="277"/>
        </pc:sldMkLst>
        <pc:spChg chg="mod">
          <ac:chgData name="Fujiwara Tomomasa" userId="773db4682fb361c6" providerId="LiveId" clId="{656A34BB-71BE-48B7-AA44-9AA74817655C}" dt="2020-07-17T06:49:28.191" v="4704" actId="20577"/>
          <ac:spMkLst>
            <pc:docMk/>
            <pc:sldMk cId="701946927" sldId="277"/>
            <ac:spMk id="3" creationId="{EAA8EB47-538E-4A32-A4FB-9B3D93AB5E80}"/>
          </ac:spMkLst>
        </pc:spChg>
        <pc:picChg chg="add mod">
          <ac:chgData name="Fujiwara Tomomasa" userId="773db4682fb361c6" providerId="LiveId" clId="{656A34BB-71BE-48B7-AA44-9AA74817655C}" dt="2020-07-17T05:34:55.164" v="3889" actId="14100"/>
          <ac:picMkLst>
            <pc:docMk/>
            <pc:sldMk cId="701946927" sldId="277"/>
            <ac:picMk id="7" creationId="{6DC8C771-4A8F-4876-9AD7-A09C3FBF1E47}"/>
          </ac:picMkLst>
        </pc:picChg>
        <pc:picChg chg="add mod">
          <ac:chgData name="Fujiwara Tomomasa" userId="773db4682fb361c6" providerId="LiveId" clId="{656A34BB-71BE-48B7-AA44-9AA74817655C}" dt="2020-07-17T05:34:50.082" v="3888" actId="14100"/>
          <ac:picMkLst>
            <pc:docMk/>
            <pc:sldMk cId="701946927" sldId="277"/>
            <ac:picMk id="9" creationId="{6E6C0188-6337-4F22-973D-94EC72DB9791}"/>
          </ac:picMkLst>
        </pc:picChg>
      </pc:sldChg>
      <pc:sldChg chg="addSp modSp add del mod ord">
        <pc:chgData name="Fujiwara Tomomasa" userId="773db4682fb361c6" providerId="LiveId" clId="{656A34BB-71BE-48B7-AA44-9AA74817655C}" dt="2020-07-17T06:42:23.757" v="4481" actId="47"/>
        <pc:sldMkLst>
          <pc:docMk/>
          <pc:sldMk cId="1393733937" sldId="278"/>
        </pc:sldMkLst>
        <pc:spChg chg="mod">
          <ac:chgData name="Fujiwara Tomomasa" userId="773db4682fb361c6" providerId="LiveId" clId="{656A34BB-71BE-48B7-AA44-9AA74817655C}" dt="2020-07-17T04:38:25.787" v="1475" actId="20577"/>
          <ac:spMkLst>
            <pc:docMk/>
            <pc:sldMk cId="1393733937" sldId="278"/>
            <ac:spMk id="3" creationId="{EAA8EB47-538E-4A32-A4FB-9B3D93AB5E80}"/>
          </ac:spMkLst>
        </pc:spChg>
        <pc:spChg chg="add mod">
          <ac:chgData name="Fujiwara Tomomasa" userId="773db4682fb361c6" providerId="LiveId" clId="{656A34BB-71BE-48B7-AA44-9AA74817655C}" dt="2020-07-17T06:01:51.159" v="4087" actId="255"/>
          <ac:spMkLst>
            <pc:docMk/>
            <pc:sldMk cId="1393733937" sldId="278"/>
            <ac:spMk id="10" creationId="{F61E4DDF-4AEC-4F26-9230-804A65D057CF}"/>
          </ac:spMkLst>
        </pc:spChg>
        <pc:graphicFrameChg chg="add mod modGraphic">
          <ac:chgData name="Fujiwara Tomomasa" userId="773db4682fb361c6" providerId="LiveId" clId="{656A34BB-71BE-48B7-AA44-9AA74817655C}" dt="2020-07-17T04:37:10.345" v="1313" actId="1076"/>
          <ac:graphicFrameMkLst>
            <pc:docMk/>
            <pc:sldMk cId="1393733937" sldId="278"/>
            <ac:graphicFrameMk id="8" creationId="{1A71440A-9ADC-4ECF-A9C6-32DD7D1FC1F2}"/>
          </ac:graphicFrameMkLst>
        </pc:graphicFrameChg>
        <pc:picChg chg="add mod modCrop">
          <ac:chgData name="Fujiwara Tomomasa" userId="773db4682fb361c6" providerId="LiveId" clId="{656A34BB-71BE-48B7-AA44-9AA74817655C}" dt="2020-07-17T04:35:56.210" v="1219" actId="14100"/>
          <ac:picMkLst>
            <pc:docMk/>
            <pc:sldMk cId="1393733937" sldId="278"/>
            <ac:picMk id="7" creationId="{2EFE342C-F061-4506-B2DB-A16EF7A66295}"/>
          </ac:picMkLst>
        </pc:picChg>
      </pc:sldChg>
      <pc:sldChg chg="addSp modSp new mod">
        <pc:chgData name="Fujiwara Tomomasa" userId="773db4682fb361c6" providerId="LiveId" clId="{656A34BB-71BE-48B7-AA44-9AA74817655C}" dt="2020-07-17T06:46:24.539" v="4642" actId="20577"/>
        <pc:sldMkLst>
          <pc:docMk/>
          <pc:sldMk cId="2861357435" sldId="279"/>
        </pc:sldMkLst>
        <pc:spChg chg="add mod">
          <ac:chgData name="Fujiwara Tomomasa" userId="773db4682fb361c6" providerId="LiveId" clId="{656A34BB-71BE-48B7-AA44-9AA74817655C}" dt="2020-07-17T04:51:13.705" v="2323" actId="1038"/>
          <ac:spMkLst>
            <pc:docMk/>
            <pc:sldMk cId="2861357435" sldId="279"/>
            <ac:spMk id="12" creationId="{4B044D21-7EA4-4046-82CA-9F32D559091C}"/>
          </ac:spMkLst>
        </pc:spChg>
        <pc:spChg chg="add mod">
          <ac:chgData name="Fujiwara Tomomasa" userId="773db4682fb361c6" providerId="LiveId" clId="{656A34BB-71BE-48B7-AA44-9AA74817655C}" dt="2020-07-17T04:50:54.145" v="2268" actId="208"/>
          <ac:spMkLst>
            <pc:docMk/>
            <pc:sldMk cId="2861357435" sldId="279"/>
            <ac:spMk id="13" creationId="{B42CD56B-C218-4B6F-8F23-88067F45BB4A}"/>
          </ac:spMkLst>
        </pc:spChg>
        <pc:spChg chg="add mod">
          <ac:chgData name="Fujiwara Tomomasa" userId="773db4682fb361c6" providerId="LiveId" clId="{656A34BB-71BE-48B7-AA44-9AA74817655C}" dt="2020-07-17T04:53:07.821" v="2406" actId="14838"/>
          <ac:spMkLst>
            <pc:docMk/>
            <pc:sldMk cId="2861357435" sldId="279"/>
            <ac:spMk id="15" creationId="{76C9BFC7-9FC3-4190-8846-4C64FF3A0B57}"/>
          </ac:spMkLst>
        </pc:spChg>
        <pc:spChg chg="add mod">
          <ac:chgData name="Fujiwara Tomomasa" userId="773db4682fb361c6" providerId="LiveId" clId="{656A34BB-71BE-48B7-AA44-9AA74817655C}" dt="2020-07-17T04:53:31.645" v="2409" actId="1076"/>
          <ac:spMkLst>
            <pc:docMk/>
            <pc:sldMk cId="2861357435" sldId="279"/>
            <ac:spMk id="17" creationId="{10865C23-0592-47B5-8C49-C4CCDF421B71}"/>
          </ac:spMkLst>
        </pc:spChg>
        <pc:spChg chg="add mod">
          <ac:chgData name="Fujiwara Tomomasa" userId="773db4682fb361c6" providerId="LiveId" clId="{656A34BB-71BE-48B7-AA44-9AA74817655C}" dt="2020-07-17T06:46:24.539" v="4642" actId="20577"/>
          <ac:spMkLst>
            <pc:docMk/>
            <pc:sldMk cId="2861357435" sldId="279"/>
            <ac:spMk id="19" creationId="{F71ADC14-D53A-47A7-9EAF-07CFBC5F5738}"/>
          </ac:spMkLst>
        </pc:spChg>
        <pc:picChg chg="add mod modCrop">
          <ac:chgData name="Fujiwara Tomomasa" userId="773db4682fb361c6" providerId="LiveId" clId="{656A34BB-71BE-48B7-AA44-9AA74817655C}" dt="2020-07-17T04:50:35.981" v="2263" actId="1036"/>
          <ac:picMkLst>
            <pc:docMk/>
            <pc:sldMk cId="2861357435" sldId="279"/>
            <ac:picMk id="7" creationId="{66614906-C742-41B2-B031-F7AFF3BFDF40}"/>
          </ac:picMkLst>
        </pc:picChg>
        <pc:picChg chg="add mod modCrop">
          <ac:chgData name="Fujiwara Tomomasa" userId="773db4682fb361c6" providerId="LiveId" clId="{656A34BB-71BE-48B7-AA44-9AA74817655C}" dt="2020-07-17T04:51:35.539" v="2325" actId="14100"/>
          <ac:picMkLst>
            <pc:docMk/>
            <pc:sldMk cId="2861357435" sldId="279"/>
            <ac:picMk id="9" creationId="{9061DA1B-BE22-4924-BDBF-81C2C323FB5C}"/>
          </ac:picMkLst>
        </pc:picChg>
        <pc:picChg chg="add mod">
          <ac:chgData name="Fujiwara Tomomasa" userId="773db4682fb361c6" providerId="LiveId" clId="{656A34BB-71BE-48B7-AA44-9AA74817655C}" dt="2020-07-17T04:48:06.752" v="2164" actId="1076"/>
          <ac:picMkLst>
            <pc:docMk/>
            <pc:sldMk cId="2861357435" sldId="279"/>
            <ac:picMk id="11" creationId="{CFF64CE9-4865-4326-97E2-19EFBB099E50}"/>
          </ac:picMkLst>
        </pc:picChg>
      </pc:sldChg>
      <pc:sldChg chg="addSp modSp new mod">
        <pc:chgData name="Fujiwara Tomomasa" userId="773db4682fb361c6" providerId="LiveId" clId="{656A34BB-71BE-48B7-AA44-9AA74817655C}" dt="2020-07-17T07:07:21.882" v="4771" actId="692"/>
        <pc:sldMkLst>
          <pc:docMk/>
          <pc:sldMk cId="3307846783" sldId="280"/>
        </pc:sldMkLst>
        <pc:spChg chg="mod">
          <ac:chgData name="Fujiwara Tomomasa" userId="773db4682fb361c6" providerId="LiveId" clId="{656A34BB-71BE-48B7-AA44-9AA74817655C}" dt="2020-07-17T04:54:45.216" v="2483" actId="20577"/>
          <ac:spMkLst>
            <pc:docMk/>
            <pc:sldMk cId="3307846783" sldId="280"/>
            <ac:spMk id="2" creationId="{D8B88D48-2FC5-448A-BA4C-BFBF5BB8454B}"/>
          </ac:spMkLst>
        </pc:spChg>
        <pc:spChg chg="add mod">
          <ac:chgData name="Fujiwara Tomomasa" userId="773db4682fb361c6" providerId="LiveId" clId="{656A34BB-71BE-48B7-AA44-9AA74817655C}" dt="2020-07-17T04:59:30.147" v="2700" actId="1076"/>
          <ac:spMkLst>
            <pc:docMk/>
            <pc:sldMk cId="3307846783" sldId="280"/>
            <ac:spMk id="10" creationId="{C6B03079-3D27-4DE0-8AB3-E5CB5900BBF8}"/>
          </ac:spMkLst>
        </pc:spChg>
        <pc:picChg chg="add mod ord">
          <ac:chgData name="Fujiwara Tomomasa" userId="773db4682fb361c6" providerId="LiveId" clId="{656A34BB-71BE-48B7-AA44-9AA74817655C}" dt="2020-07-17T07:07:21.882" v="4771" actId="692"/>
          <ac:picMkLst>
            <pc:docMk/>
            <pc:sldMk cId="3307846783" sldId="280"/>
            <ac:picMk id="7" creationId="{9096DDEC-ADC5-4B95-A991-30EA41786674}"/>
          </ac:picMkLst>
        </pc:picChg>
        <pc:picChg chg="add mod ord modCrop">
          <ac:chgData name="Fujiwara Tomomasa" userId="773db4682fb361c6" providerId="LiveId" clId="{656A34BB-71BE-48B7-AA44-9AA74817655C}" dt="2020-07-17T07:07:15.900" v="4767" actId="14861"/>
          <ac:picMkLst>
            <pc:docMk/>
            <pc:sldMk cId="3307846783" sldId="280"/>
            <ac:picMk id="9" creationId="{7B9838F2-366D-42AC-96BF-AC4389A937EF}"/>
          </ac:picMkLst>
        </pc:picChg>
      </pc:sldChg>
      <pc:sldChg chg="addSp delSp modSp new mod">
        <pc:chgData name="Fujiwara Tomomasa" userId="773db4682fb361c6" providerId="LiveId" clId="{656A34BB-71BE-48B7-AA44-9AA74817655C}" dt="2020-07-17T08:52:39.895" v="4844" actId="1038"/>
        <pc:sldMkLst>
          <pc:docMk/>
          <pc:sldMk cId="1275850251" sldId="281"/>
        </pc:sldMkLst>
        <pc:spChg chg="mod ord">
          <ac:chgData name="Fujiwara Tomomasa" userId="773db4682fb361c6" providerId="LiveId" clId="{656A34BB-71BE-48B7-AA44-9AA74817655C}" dt="2020-07-17T05:10:45.340" v="3213"/>
          <ac:spMkLst>
            <pc:docMk/>
            <pc:sldMk cId="1275850251" sldId="281"/>
            <ac:spMk id="3" creationId="{EF21E598-66AC-4B80-B97F-C27FA92F6EFD}"/>
          </ac:spMkLst>
        </pc:spChg>
        <pc:spChg chg="add mod">
          <ac:chgData name="Fujiwara Tomomasa" userId="773db4682fb361c6" providerId="LiveId" clId="{656A34BB-71BE-48B7-AA44-9AA74817655C}" dt="2020-07-17T08:52:01.123" v="4826" actId="1036"/>
          <ac:spMkLst>
            <pc:docMk/>
            <pc:sldMk cId="1275850251" sldId="281"/>
            <ac:spMk id="9" creationId="{BA08EF94-7EA6-43AB-9A34-D5D34AC8F579}"/>
          </ac:spMkLst>
        </pc:spChg>
        <pc:spChg chg="add mod">
          <ac:chgData name="Fujiwara Tomomasa" userId="773db4682fb361c6" providerId="LiveId" clId="{656A34BB-71BE-48B7-AA44-9AA74817655C}" dt="2020-07-17T08:52:39.895" v="4844" actId="1038"/>
          <ac:spMkLst>
            <pc:docMk/>
            <pc:sldMk cId="1275850251" sldId="281"/>
            <ac:spMk id="11" creationId="{5C313134-3588-422F-930F-BB354C1CBC2B}"/>
          </ac:spMkLst>
        </pc:spChg>
        <pc:spChg chg="add del">
          <ac:chgData name="Fujiwara Tomomasa" userId="773db4682fb361c6" providerId="LiveId" clId="{656A34BB-71BE-48B7-AA44-9AA74817655C}" dt="2020-07-17T05:04:09.643" v="2938" actId="21"/>
          <ac:spMkLst>
            <pc:docMk/>
            <pc:sldMk cId="1275850251" sldId="281"/>
            <ac:spMk id="13" creationId="{E9712D70-276E-4D20-946E-2843D29228F6}"/>
          </ac:spMkLst>
        </pc:spChg>
        <pc:spChg chg="add del">
          <ac:chgData name="Fujiwara Tomomasa" userId="773db4682fb361c6" providerId="LiveId" clId="{656A34BB-71BE-48B7-AA44-9AA74817655C}" dt="2020-07-17T05:04:09.643" v="2938" actId="21"/>
          <ac:spMkLst>
            <pc:docMk/>
            <pc:sldMk cId="1275850251" sldId="281"/>
            <ac:spMk id="15" creationId="{E0C46FC6-FC73-4A4F-A0C9-C72D2907AC1E}"/>
          </ac:spMkLst>
        </pc:spChg>
        <pc:spChg chg="add mod">
          <ac:chgData name="Fujiwara Tomomasa" userId="773db4682fb361c6" providerId="LiveId" clId="{656A34BB-71BE-48B7-AA44-9AA74817655C}" dt="2020-07-17T08:52:39.895" v="4844" actId="1038"/>
          <ac:spMkLst>
            <pc:docMk/>
            <pc:sldMk cId="1275850251" sldId="281"/>
            <ac:spMk id="17" creationId="{430E3D84-55CA-4888-94B1-EDF3B978D7BD}"/>
          </ac:spMkLst>
        </pc:spChg>
        <pc:spChg chg="add mod">
          <ac:chgData name="Fujiwara Tomomasa" userId="773db4682fb361c6" providerId="LiveId" clId="{656A34BB-71BE-48B7-AA44-9AA74817655C}" dt="2020-07-17T08:52:39.895" v="4844" actId="1038"/>
          <ac:spMkLst>
            <pc:docMk/>
            <pc:sldMk cId="1275850251" sldId="281"/>
            <ac:spMk id="18" creationId="{A13A795F-219B-4C8C-BC65-5D4847CF1D9D}"/>
          </ac:spMkLst>
        </pc:spChg>
        <pc:spChg chg="add mod">
          <ac:chgData name="Fujiwara Tomomasa" userId="773db4682fb361c6" providerId="LiveId" clId="{656A34BB-71BE-48B7-AA44-9AA74817655C}" dt="2020-07-17T06:02:51.242" v="4100" actId="1076"/>
          <ac:spMkLst>
            <pc:docMk/>
            <pc:sldMk cId="1275850251" sldId="281"/>
            <ac:spMk id="20" creationId="{1BF20556-5AEF-443B-BF67-57FF35467FB8}"/>
          </ac:spMkLst>
        </pc:spChg>
        <pc:picChg chg="add mod">
          <ac:chgData name="Fujiwara Tomomasa" userId="773db4682fb361c6" providerId="LiveId" clId="{656A34BB-71BE-48B7-AA44-9AA74817655C}" dt="2020-07-17T06:02:46.918" v="4099" actId="1076"/>
          <ac:picMkLst>
            <pc:docMk/>
            <pc:sldMk cId="1275850251" sldId="281"/>
            <ac:picMk id="7" creationId="{A72BD313-63E2-49B8-80AC-CC2C5EAA41C1}"/>
          </ac:picMkLst>
        </pc:picChg>
      </pc:sldChg>
      <pc:sldChg chg="addSp modSp new mod">
        <pc:chgData name="Fujiwara Tomomasa" userId="773db4682fb361c6" providerId="LiveId" clId="{656A34BB-71BE-48B7-AA44-9AA74817655C}" dt="2020-07-17T06:06:47.822" v="4259" actId="20577"/>
        <pc:sldMkLst>
          <pc:docMk/>
          <pc:sldMk cId="617412140" sldId="282"/>
        </pc:sldMkLst>
        <pc:spChg chg="mod">
          <ac:chgData name="Fujiwara Tomomasa" userId="773db4682fb361c6" providerId="LiveId" clId="{656A34BB-71BE-48B7-AA44-9AA74817655C}" dt="2020-07-17T05:11:16.851" v="3287"/>
          <ac:spMkLst>
            <pc:docMk/>
            <pc:sldMk cId="617412140" sldId="282"/>
            <ac:spMk id="2" creationId="{493D0301-D9E4-4C11-9968-B81042986384}"/>
          </ac:spMkLst>
        </pc:spChg>
        <pc:spChg chg="mod">
          <ac:chgData name="Fujiwara Tomomasa" userId="773db4682fb361c6" providerId="LiveId" clId="{656A34BB-71BE-48B7-AA44-9AA74817655C}" dt="2020-07-17T06:06:47.822" v="4259" actId="20577"/>
          <ac:spMkLst>
            <pc:docMk/>
            <pc:sldMk cId="617412140" sldId="282"/>
            <ac:spMk id="3" creationId="{427F5050-4E8D-4C86-8BAA-83B47E6B5118}"/>
          </ac:spMkLst>
        </pc:spChg>
        <pc:spChg chg="add mod">
          <ac:chgData name="Fujiwara Tomomasa" userId="773db4682fb361c6" providerId="LiveId" clId="{656A34BB-71BE-48B7-AA44-9AA74817655C}" dt="2020-07-17T06:05:30.397" v="4151"/>
          <ac:spMkLst>
            <pc:docMk/>
            <pc:sldMk cId="617412140" sldId="282"/>
            <ac:spMk id="8" creationId="{3ABCBC8A-670C-487F-A2D2-62BB4891CC35}"/>
          </ac:spMkLst>
        </pc:spChg>
        <pc:spChg chg="add mod">
          <ac:chgData name="Fujiwara Tomomasa" userId="773db4682fb361c6" providerId="LiveId" clId="{656A34BB-71BE-48B7-AA44-9AA74817655C}" dt="2020-07-17T05:45:20.981" v="4025" actId="1076"/>
          <ac:spMkLst>
            <pc:docMk/>
            <pc:sldMk cId="617412140" sldId="282"/>
            <ac:spMk id="9" creationId="{01D2BCCB-EFBE-4F24-A3B4-452953B17934}"/>
          </ac:spMkLst>
        </pc:spChg>
        <pc:spChg chg="add mod">
          <ac:chgData name="Fujiwara Tomomasa" userId="773db4682fb361c6" providerId="LiveId" clId="{656A34BB-71BE-48B7-AA44-9AA74817655C}" dt="2020-07-17T05:45:08.952" v="4016" actId="1076"/>
          <ac:spMkLst>
            <pc:docMk/>
            <pc:sldMk cId="617412140" sldId="282"/>
            <ac:spMk id="10" creationId="{D71548B0-AF67-44AB-BB4D-516915111B1C}"/>
          </ac:spMkLst>
        </pc:spChg>
        <pc:picChg chg="add mod modCrop">
          <ac:chgData name="Fujiwara Tomomasa" userId="773db4682fb361c6" providerId="LiveId" clId="{656A34BB-71BE-48B7-AA44-9AA74817655C}" dt="2020-07-17T05:43:10.097" v="3909" actId="14100"/>
          <ac:picMkLst>
            <pc:docMk/>
            <pc:sldMk cId="617412140" sldId="282"/>
            <ac:picMk id="7" creationId="{B848209A-1EBC-46AE-B2D2-55EC16001E05}"/>
          </ac:picMkLst>
        </pc:picChg>
      </pc:sldChg>
      <pc:sldChg chg="addSp modSp new mod ord">
        <pc:chgData name="Fujiwara Tomomasa" userId="773db4682fb361c6" providerId="LiveId" clId="{656A34BB-71BE-48B7-AA44-9AA74817655C}" dt="2020-07-17T06:52:10.787" v="4714" actId="1076"/>
        <pc:sldMkLst>
          <pc:docMk/>
          <pc:sldMk cId="222266697" sldId="283"/>
        </pc:sldMkLst>
        <pc:picChg chg="add mod">
          <ac:chgData name="Fujiwara Tomomasa" userId="773db4682fb361c6" providerId="LiveId" clId="{656A34BB-71BE-48B7-AA44-9AA74817655C}" dt="2020-07-17T06:52:10.787" v="4714" actId="1076"/>
          <ac:picMkLst>
            <pc:docMk/>
            <pc:sldMk cId="222266697" sldId="283"/>
            <ac:picMk id="7" creationId="{F8BB9BCD-508F-4670-AA6E-317FD5C7D8A3}"/>
          </ac:picMkLst>
        </pc:picChg>
        <pc:picChg chg="add mod">
          <ac:chgData name="Fujiwara Tomomasa" userId="773db4682fb361c6" providerId="LiveId" clId="{656A34BB-71BE-48B7-AA44-9AA74817655C}" dt="2020-07-17T06:52:08.526" v="4713" actId="1076"/>
          <ac:picMkLst>
            <pc:docMk/>
            <pc:sldMk cId="222266697" sldId="283"/>
            <ac:picMk id="9" creationId="{8406B5DD-8A31-4F0C-8BA1-0B5C92C35E9C}"/>
          </ac:picMkLst>
        </pc:picChg>
      </pc:sldChg>
      <pc:sldChg chg="addSp delSp modSp new mod">
        <pc:chgData name="Fujiwara Tomomasa" userId="773db4682fb361c6" providerId="LiveId" clId="{656A34BB-71BE-48B7-AA44-9AA74817655C}" dt="2020-07-17T07:14:07.150" v="4824" actId="20577"/>
        <pc:sldMkLst>
          <pc:docMk/>
          <pc:sldMk cId="2558830788" sldId="284"/>
        </pc:sldMkLst>
        <pc:spChg chg="mod">
          <ac:chgData name="Fujiwara Tomomasa" userId="773db4682fb361c6" providerId="LiveId" clId="{656A34BB-71BE-48B7-AA44-9AA74817655C}" dt="2020-07-17T06:58:25.514" v="4727" actId="1035"/>
          <ac:spMkLst>
            <pc:docMk/>
            <pc:sldMk cId="2558830788" sldId="284"/>
            <ac:spMk id="2" creationId="{3D7F749F-3A01-4028-AE34-D7BDC0FFB13E}"/>
          </ac:spMkLst>
        </pc:spChg>
        <pc:spChg chg="del">
          <ac:chgData name="Fujiwara Tomomasa" userId="773db4682fb361c6" providerId="LiveId" clId="{656A34BB-71BE-48B7-AA44-9AA74817655C}" dt="2020-07-17T06:31:18.679" v="4261" actId="931"/>
          <ac:spMkLst>
            <pc:docMk/>
            <pc:sldMk cId="2558830788" sldId="284"/>
            <ac:spMk id="3" creationId="{E2EF816C-E4E1-42FE-AA6A-03E29AD9FB9A}"/>
          </ac:spMkLst>
        </pc:spChg>
        <pc:spChg chg="add mod">
          <ac:chgData name="Fujiwara Tomomasa" userId="773db4682fb361c6" providerId="LiveId" clId="{656A34BB-71BE-48B7-AA44-9AA74817655C}" dt="2020-07-17T06:40:09.310" v="4472"/>
          <ac:spMkLst>
            <pc:docMk/>
            <pc:sldMk cId="2558830788" sldId="284"/>
            <ac:spMk id="12" creationId="{ED4FDC7D-504C-48C2-AD94-F49DE6493573}"/>
          </ac:spMkLst>
        </pc:spChg>
        <pc:spChg chg="add mod">
          <ac:chgData name="Fujiwara Tomomasa" userId="773db4682fb361c6" providerId="LiveId" clId="{656A34BB-71BE-48B7-AA44-9AA74817655C}" dt="2020-07-17T06:42:30.245" v="4492"/>
          <ac:spMkLst>
            <pc:docMk/>
            <pc:sldMk cId="2558830788" sldId="284"/>
            <ac:spMk id="14" creationId="{3E9B34B2-FE28-4F57-A32C-4C9D4CC27C6B}"/>
          </ac:spMkLst>
        </pc:spChg>
        <pc:spChg chg="add mod">
          <ac:chgData name="Fujiwara Tomomasa" userId="773db4682fb361c6" providerId="LiveId" clId="{656A34BB-71BE-48B7-AA44-9AA74817655C}" dt="2020-07-17T06:38:09.876" v="4434" actId="14100"/>
          <ac:spMkLst>
            <pc:docMk/>
            <pc:sldMk cId="2558830788" sldId="284"/>
            <ac:spMk id="15" creationId="{124E4D4E-BCF1-4FC5-9710-B5F3D35B33C6}"/>
          </ac:spMkLst>
        </pc:spChg>
        <pc:spChg chg="add mod">
          <ac:chgData name="Fujiwara Tomomasa" userId="773db4682fb361c6" providerId="LiveId" clId="{656A34BB-71BE-48B7-AA44-9AA74817655C}" dt="2020-07-17T06:39:12.588" v="4442" actId="208"/>
          <ac:spMkLst>
            <pc:docMk/>
            <pc:sldMk cId="2558830788" sldId="284"/>
            <ac:spMk id="16" creationId="{3151B859-86F8-4882-A409-47D17C5FC842}"/>
          </ac:spMkLst>
        </pc:spChg>
        <pc:spChg chg="add mod">
          <ac:chgData name="Fujiwara Tomomasa" userId="773db4682fb361c6" providerId="LiveId" clId="{656A34BB-71BE-48B7-AA44-9AA74817655C}" dt="2020-07-17T06:54:49.436" v="4721" actId="1076"/>
          <ac:spMkLst>
            <pc:docMk/>
            <pc:sldMk cId="2558830788" sldId="284"/>
            <ac:spMk id="18" creationId="{8B438BF4-C4B5-4947-AF86-7B3E1B651C51}"/>
          </ac:spMkLst>
        </pc:spChg>
        <pc:spChg chg="add mod">
          <ac:chgData name="Fujiwara Tomomasa" userId="773db4682fb361c6" providerId="LiveId" clId="{656A34BB-71BE-48B7-AA44-9AA74817655C}" dt="2020-07-17T06:55:25.008" v="4725" actId="208"/>
          <ac:spMkLst>
            <pc:docMk/>
            <pc:sldMk cId="2558830788" sldId="284"/>
            <ac:spMk id="20" creationId="{B404505E-8E13-4E86-BD62-D5DB7AC5D469}"/>
          </ac:spMkLst>
        </pc:spChg>
        <pc:spChg chg="add mod">
          <ac:chgData name="Fujiwara Tomomasa" userId="773db4682fb361c6" providerId="LiveId" clId="{656A34BB-71BE-48B7-AA44-9AA74817655C}" dt="2020-07-17T07:14:07.150" v="4824" actId="20577"/>
          <ac:spMkLst>
            <pc:docMk/>
            <pc:sldMk cId="2558830788" sldId="284"/>
            <ac:spMk id="22" creationId="{0A840237-9A90-43D0-BA17-57434AA9393E}"/>
          </ac:spMkLst>
        </pc:spChg>
        <pc:picChg chg="add mod modCrop">
          <ac:chgData name="Fujiwara Tomomasa" userId="773db4682fb361c6" providerId="LiveId" clId="{656A34BB-71BE-48B7-AA44-9AA74817655C}" dt="2020-07-17T06:37:21.146" v="4370" actId="1035"/>
          <ac:picMkLst>
            <pc:docMk/>
            <pc:sldMk cId="2558830788" sldId="284"/>
            <ac:picMk id="7" creationId="{BBC58190-F0BD-42A5-ABD3-B84CC4AA0A86}"/>
          </ac:picMkLst>
        </pc:picChg>
        <pc:picChg chg="add del mod">
          <ac:chgData name="Fujiwara Tomomasa" userId="773db4682fb361c6" providerId="LiveId" clId="{656A34BB-71BE-48B7-AA44-9AA74817655C}" dt="2020-07-17T06:34:01.824" v="4265" actId="21"/>
          <ac:picMkLst>
            <pc:docMk/>
            <pc:sldMk cId="2558830788" sldId="284"/>
            <ac:picMk id="9" creationId="{3E49A8DD-863B-46C1-9A28-535E104B3C09}"/>
          </ac:picMkLst>
        </pc:picChg>
        <pc:picChg chg="add mod modCrop">
          <ac:chgData name="Fujiwara Tomomasa" userId="773db4682fb361c6" providerId="LiveId" clId="{656A34BB-71BE-48B7-AA44-9AA74817655C}" dt="2020-07-17T06:38:52.302" v="4438" actId="1076"/>
          <ac:picMkLst>
            <pc:docMk/>
            <pc:sldMk cId="2558830788" sldId="284"/>
            <ac:picMk id="11" creationId="{5848DD09-A5C2-45C1-8FAB-ECF19D867EE2}"/>
          </ac:picMkLst>
        </pc:picChg>
      </pc:sldChg>
      <pc:sldChg chg="modSp new mod">
        <pc:chgData name="Fujiwara Tomomasa" userId="773db4682fb361c6" providerId="LiveId" clId="{656A34BB-71BE-48B7-AA44-9AA74817655C}" dt="2020-07-17T07:08:07.594" v="4818" actId="14100"/>
        <pc:sldMkLst>
          <pc:docMk/>
          <pc:sldMk cId="4279051404" sldId="285"/>
        </pc:sldMkLst>
        <pc:spChg chg="mod">
          <ac:chgData name="Fujiwara Tomomasa" userId="773db4682fb361c6" providerId="LiveId" clId="{656A34BB-71BE-48B7-AA44-9AA74817655C}" dt="2020-07-17T07:07:44.995" v="4778" actId="20577"/>
          <ac:spMkLst>
            <pc:docMk/>
            <pc:sldMk cId="4279051404" sldId="285"/>
            <ac:spMk id="2" creationId="{58B045A3-7014-46A6-80B7-01DDD4D5DC57}"/>
          </ac:spMkLst>
        </pc:spChg>
        <pc:spChg chg="mod">
          <ac:chgData name="Fujiwara Tomomasa" userId="773db4682fb361c6" providerId="LiveId" clId="{656A34BB-71BE-48B7-AA44-9AA74817655C}" dt="2020-07-17T07:08:07.594" v="4818" actId="14100"/>
          <ac:spMkLst>
            <pc:docMk/>
            <pc:sldMk cId="4279051404" sldId="285"/>
            <ac:spMk id="3" creationId="{2AA92E46-1625-4CB2-9341-00F171BEA09E}"/>
          </ac:spMkLst>
        </pc:spChg>
      </pc:sldChg>
      <pc:sldChg chg="addSp modSp new mod">
        <pc:chgData name="Fujiwara Tomomasa" userId="773db4682fb361c6" providerId="LiveId" clId="{656A34BB-71BE-48B7-AA44-9AA74817655C}" dt="2020-07-17T08:53:29.842" v="4957" actId="14100"/>
        <pc:sldMkLst>
          <pc:docMk/>
          <pc:sldMk cId="1520041062" sldId="286"/>
        </pc:sldMkLst>
        <pc:picChg chg="add mod">
          <ac:chgData name="Fujiwara Tomomasa" userId="773db4682fb361c6" providerId="LiveId" clId="{656A34BB-71BE-48B7-AA44-9AA74817655C}" dt="2020-07-17T08:53:29.842" v="4957" actId="14100"/>
          <ac:picMkLst>
            <pc:docMk/>
            <pc:sldMk cId="1520041062" sldId="286"/>
            <ac:picMk id="5" creationId="{8E23AF64-703B-431E-8F67-A9315E051575}"/>
          </ac:picMkLst>
        </pc:picChg>
      </pc:sldChg>
      <pc:sldChg chg="addSp modSp new mod">
        <pc:chgData name="Fujiwara Tomomasa" userId="773db4682fb361c6" providerId="LiveId" clId="{656A34BB-71BE-48B7-AA44-9AA74817655C}" dt="2020-07-19T15:24:04.947" v="4964" actId="14100"/>
        <pc:sldMkLst>
          <pc:docMk/>
          <pc:sldMk cId="1108408364" sldId="287"/>
        </pc:sldMkLst>
        <pc:picChg chg="add mod">
          <ac:chgData name="Fujiwara Tomomasa" userId="773db4682fb361c6" providerId="LiveId" clId="{656A34BB-71BE-48B7-AA44-9AA74817655C}" dt="2020-07-19T15:24:04.947" v="4964" actId="14100"/>
          <ac:picMkLst>
            <pc:docMk/>
            <pc:sldMk cId="1108408364" sldId="287"/>
            <ac:picMk id="7" creationId="{F1A91992-5764-428A-A1DA-1326D5D1F541}"/>
          </ac:picMkLst>
        </pc:picChg>
      </pc:sldChg>
      <pc:sldMasterChg chg="modSp modSldLayout">
        <pc:chgData name="Fujiwara Tomomasa" userId="773db4682fb361c6" providerId="LiveId" clId="{656A34BB-71BE-48B7-AA44-9AA74817655C}" dt="2020-07-12T10:56:43.888" v="11" actId="2711"/>
        <pc:sldMasterMkLst>
          <pc:docMk/>
          <pc:sldMasterMk cId="2684571937" sldId="2147483660"/>
        </pc:sldMasterMkLst>
        <pc:spChg chg="mod">
          <ac:chgData name="Fujiwara Tomomasa" userId="773db4682fb361c6" providerId="LiveId" clId="{656A34BB-71BE-48B7-AA44-9AA74817655C}" dt="2020-07-12T10:54:39.708" v="2" actId="2711"/>
          <ac:spMkLst>
            <pc:docMk/>
            <pc:sldMasterMk cId="2684571937" sldId="2147483660"/>
            <ac:spMk id="4" creationId="{00000000-0000-0000-0000-000000000000}"/>
          </ac:spMkLst>
        </pc:spChg>
        <pc:sldLayoutChg chg="modSp">
          <pc:chgData name="Fujiwara Tomomasa" userId="773db4682fb361c6" providerId="LiveId" clId="{656A34BB-71BE-48B7-AA44-9AA74817655C}" dt="2020-07-12T10:56:43.888" v="11" actId="2711"/>
          <pc:sldLayoutMkLst>
            <pc:docMk/>
            <pc:sldMasterMk cId="2684571937" sldId="2147483660"/>
            <pc:sldLayoutMk cId="1048792824" sldId="2147483666"/>
          </pc:sldLayoutMkLst>
          <pc:spChg chg="mod">
            <ac:chgData name="Fujiwara Tomomasa" userId="773db4682fb361c6" providerId="LiveId" clId="{656A34BB-71BE-48B7-AA44-9AA74817655C}" dt="2020-07-12T10:56:43.888" v="11" actId="2711"/>
            <ac:spMkLst>
              <pc:docMk/>
              <pc:sldMasterMk cId="2684571937" sldId="2147483660"/>
              <pc:sldLayoutMk cId="1048792824" sldId="2147483666"/>
              <ac:spMk id="3" creationId="{00000000-0000-0000-0000-000000000000}"/>
            </ac:spMkLst>
          </pc:spChg>
        </pc:sldLayoutChg>
      </pc:sldMasterChg>
    </pc:docChg>
  </pc:docChgLst>
  <pc:docChgLst>
    <pc:chgData name="Fujiwara Tomomasa" userId="773db4682fb361c6" providerId="LiveId" clId="{094D188E-30A7-4F51-9FEF-153D46036E5F}"/>
    <pc:docChg chg="undo custSel addSld delSld modSld sldOrd modNotesMaster">
      <pc:chgData name="Fujiwara Tomomasa" userId="773db4682fb361c6" providerId="LiveId" clId="{094D188E-30A7-4F51-9FEF-153D46036E5F}" dt="2020-07-24T07:53:17.671" v="6564" actId="20577"/>
      <pc:docMkLst>
        <pc:docMk/>
      </pc:docMkLst>
      <pc:sldChg chg="delSp modSp mod">
        <pc:chgData name="Fujiwara Tomomasa" userId="773db4682fb361c6" providerId="LiveId" clId="{094D188E-30A7-4F51-9FEF-153D46036E5F}" dt="2020-07-22T12:02:19.332" v="101" actId="20577"/>
        <pc:sldMkLst>
          <pc:docMk/>
          <pc:sldMk cId="2686839697" sldId="256"/>
        </pc:sldMkLst>
        <pc:spChg chg="mod">
          <ac:chgData name="Fujiwara Tomomasa" userId="773db4682fb361c6" providerId="LiveId" clId="{094D188E-30A7-4F51-9FEF-153D46036E5F}" dt="2020-07-22T11:41:54.952" v="16" actId="20577"/>
          <ac:spMkLst>
            <pc:docMk/>
            <pc:sldMk cId="2686839697" sldId="256"/>
            <ac:spMk id="2" creationId="{9949E040-E447-4CB6-AFBE-9979EFDE9313}"/>
          </ac:spMkLst>
        </pc:spChg>
        <pc:spChg chg="mod">
          <ac:chgData name="Fujiwara Tomomasa" userId="773db4682fb361c6" providerId="LiveId" clId="{094D188E-30A7-4F51-9FEF-153D46036E5F}" dt="2020-07-22T12:02:19.332" v="101" actId="20577"/>
          <ac:spMkLst>
            <pc:docMk/>
            <pc:sldMk cId="2686839697" sldId="256"/>
            <ac:spMk id="3" creationId="{75421C41-A0CD-4885-8712-3BADD78E1EE5}"/>
          </ac:spMkLst>
        </pc:spChg>
        <pc:spChg chg="mod">
          <ac:chgData name="Fujiwara Tomomasa" userId="773db4682fb361c6" providerId="LiveId" clId="{094D188E-30A7-4F51-9FEF-153D46036E5F}" dt="2020-07-22T11:56:34.164" v="83" actId="20577"/>
          <ac:spMkLst>
            <pc:docMk/>
            <pc:sldMk cId="2686839697" sldId="256"/>
            <ac:spMk id="4" creationId="{02F42FCA-D692-4AE1-997D-27C04E7C1898}"/>
          </ac:spMkLst>
        </pc:spChg>
        <pc:spChg chg="del">
          <ac:chgData name="Fujiwara Tomomasa" userId="773db4682fb361c6" providerId="LiveId" clId="{094D188E-30A7-4F51-9FEF-153D46036E5F}" dt="2020-07-22T11:41:32.301" v="0" actId="21"/>
          <ac:spMkLst>
            <pc:docMk/>
            <pc:sldMk cId="2686839697" sldId="256"/>
            <ac:spMk id="6" creationId="{FCCAAB8B-3A8A-4980-B807-5461062E9FCE}"/>
          </ac:spMkLst>
        </pc:spChg>
      </pc:sldChg>
      <pc:sldChg chg="ord">
        <pc:chgData name="Fujiwara Tomomasa" userId="773db4682fb361c6" providerId="LiveId" clId="{094D188E-30A7-4F51-9FEF-153D46036E5F}" dt="2020-07-24T06:24:27.647" v="6133"/>
        <pc:sldMkLst>
          <pc:docMk/>
          <pc:sldMk cId="3351320779" sldId="274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3961404503" sldId="275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3341462598" sldId="276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701946927" sldId="277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1393733937" sldId="278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2861357435" sldId="279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3307846783" sldId="280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1275850251" sldId="281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617412140" sldId="282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2558830788" sldId="284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4279051404" sldId="285"/>
        </pc:sldMkLst>
      </pc:sldChg>
      <pc:sldChg chg="addSp modSp mod">
        <pc:chgData name="Fujiwara Tomomasa" userId="773db4682fb361c6" providerId="LiveId" clId="{094D188E-30A7-4F51-9FEF-153D46036E5F}" dt="2020-07-24T00:41:11.401" v="246" actId="1076"/>
        <pc:sldMkLst>
          <pc:docMk/>
          <pc:sldMk cId="1108408364" sldId="287"/>
        </pc:sldMkLst>
        <pc:spChg chg="add mod">
          <ac:chgData name="Fujiwara Tomomasa" userId="773db4682fb361c6" providerId="LiveId" clId="{094D188E-30A7-4F51-9FEF-153D46036E5F}" dt="2020-07-24T00:41:11.401" v="246" actId="1076"/>
          <ac:spMkLst>
            <pc:docMk/>
            <pc:sldMk cId="1108408364" sldId="287"/>
            <ac:spMk id="6" creationId="{86097EDC-CE95-4FA1-834F-7959286C4982}"/>
          </ac:spMkLst>
        </pc:spChg>
        <pc:picChg chg="mod">
          <ac:chgData name="Fujiwara Tomomasa" userId="773db4682fb361c6" providerId="LiveId" clId="{094D188E-30A7-4F51-9FEF-153D46036E5F}" dt="2020-07-24T00:40:31.486" v="200" actId="14100"/>
          <ac:picMkLst>
            <pc:docMk/>
            <pc:sldMk cId="1108408364" sldId="287"/>
            <ac:picMk id="7" creationId="{F1A91992-5764-428A-A1DA-1326D5D1F541}"/>
          </ac:picMkLst>
        </pc:picChg>
      </pc:sldChg>
      <pc:sldChg chg="addSp delSp modSp new del mod">
        <pc:chgData name="Fujiwara Tomomasa" userId="773db4682fb361c6" providerId="LiveId" clId="{094D188E-30A7-4F51-9FEF-153D46036E5F}" dt="2020-07-24T04:05:09.452" v="1146" actId="2696"/>
        <pc:sldMkLst>
          <pc:docMk/>
          <pc:sldMk cId="3503735678" sldId="288"/>
        </pc:sldMkLst>
        <pc:spChg chg="mod">
          <ac:chgData name="Fujiwara Tomomasa" userId="773db4682fb361c6" providerId="LiveId" clId="{094D188E-30A7-4F51-9FEF-153D46036E5F}" dt="2020-07-24T03:44:59.474" v="350" actId="20577"/>
          <ac:spMkLst>
            <pc:docMk/>
            <pc:sldMk cId="3503735678" sldId="288"/>
            <ac:spMk id="2" creationId="{54B55547-2DFA-4B22-8014-7F2CCB222364}"/>
          </ac:spMkLst>
        </pc:spChg>
        <pc:spChg chg="add mod ord">
          <ac:chgData name="Fujiwara Tomomasa" userId="773db4682fb361c6" providerId="LiveId" clId="{094D188E-30A7-4F51-9FEF-153D46036E5F}" dt="2020-07-24T04:03:34.713" v="1119" actId="166"/>
          <ac:spMkLst>
            <pc:docMk/>
            <pc:sldMk cId="3503735678" sldId="288"/>
            <ac:spMk id="3" creationId="{44A689C3-A340-4728-AB34-DAD797A8B5EE}"/>
          </ac:spMkLst>
        </pc:spChg>
        <pc:spChg chg="del">
          <ac:chgData name="Fujiwara Tomomasa" userId="773db4682fb361c6" providerId="LiveId" clId="{094D188E-30A7-4F51-9FEF-153D46036E5F}" dt="2020-07-22T12:01:09.655" v="85" actId="931"/>
          <ac:spMkLst>
            <pc:docMk/>
            <pc:sldMk cId="3503735678" sldId="288"/>
            <ac:spMk id="3" creationId="{BD05B4E5-654E-4736-B10A-A88CA606FFDC}"/>
          </ac:spMkLst>
        </pc:spChg>
        <pc:spChg chg="add mod">
          <ac:chgData name="Fujiwara Tomomasa" userId="773db4682fb361c6" providerId="LiveId" clId="{094D188E-30A7-4F51-9FEF-153D46036E5F}" dt="2020-07-24T04:02:31.463" v="1089" actId="20577"/>
          <ac:spMkLst>
            <pc:docMk/>
            <pc:sldMk cId="3503735678" sldId="288"/>
            <ac:spMk id="6" creationId="{265CB896-AE0A-4534-A3E9-6C7820CC107F}"/>
          </ac:spMkLst>
        </pc:spChg>
        <pc:spChg chg="add mod">
          <ac:chgData name="Fujiwara Tomomasa" userId="773db4682fb361c6" providerId="LiveId" clId="{094D188E-30A7-4F51-9FEF-153D46036E5F}" dt="2020-07-24T04:02:46.553" v="1114" actId="1037"/>
          <ac:spMkLst>
            <pc:docMk/>
            <pc:sldMk cId="3503735678" sldId="288"/>
            <ac:spMk id="8" creationId="{E335A433-7DA1-4FF7-BD40-B5A010874BD6}"/>
          </ac:spMkLst>
        </pc:spChg>
        <pc:picChg chg="add mod">
          <ac:chgData name="Fujiwara Tomomasa" userId="773db4682fb361c6" providerId="LiveId" clId="{094D188E-30A7-4F51-9FEF-153D46036E5F}" dt="2020-07-24T03:57:49.277" v="970" actId="1076"/>
          <ac:picMkLst>
            <pc:docMk/>
            <pc:sldMk cId="3503735678" sldId="288"/>
            <ac:picMk id="7" creationId="{DB755B38-595A-4BBA-8991-3ED3505FBF23}"/>
          </ac:picMkLst>
        </pc:picChg>
      </pc:sldChg>
      <pc:sldChg chg="addSp delSp modSp new mod ord">
        <pc:chgData name="Fujiwara Tomomasa" userId="773db4682fb361c6" providerId="LiveId" clId="{094D188E-30A7-4F51-9FEF-153D46036E5F}" dt="2020-07-24T00:54:28.523" v="311" actId="113"/>
        <pc:sldMkLst>
          <pc:docMk/>
          <pc:sldMk cId="3786804083" sldId="289"/>
        </pc:sldMkLst>
        <pc:spChg chg="add del">
          <ac:chgData name="Fujiwara Tomomasa" userId="773db4682fb361c6" providerId="LiveId" clId="{094D188E-30A7-4F51-9FEF-153D46036E5F}" dt="2020-07-24T00:38:24.453" v="146" actId="21"/>
          <ac:spMkLst>
            <pc:docMk/>
            <pc:sldMk cId="3786804083" sldId="289"/>
            <ac:spMk id="6" creationId="{3D4F1552-26D0-406A-B10E-99AA813F26CD}"/>
          </ac:spMkLst>
        </pc:spChg>
        <pc:spChg chg="add mod">
          <ac:chgData name="Fujiwara Tomomasa" userId="773db4682fb361c6" providerId="LiveId" clId="{094D188E-30A7-4F51-9FEF-153D46036E5F}" dt="2020-07-24T00:54:28.523" v="311" actId="113"/>
          <ac:spMkLst>
            <pc:docMk/>
            <pc:sldMk cId="3786804083" sldId="289"/>
            <ac:spMk id="8" creationId="{4D17250A-CB8D-438F-B7E8-30DC366E15AC}"/>
          </ac:spMkLst>
        </pc:spChg>
        <pc:picChg chg="add mod">
          <ac:chgData name="Fujiwara Tomomasa" userId="773db4682fb361c6" providerId="LiveId" clId="{094D188E-30A7-4F51-9FEF-153D46036E5F}" dt="2020-07-23T05:58:57.713" v="106" actId="14100"/>
          <ac:picMkLst>
            <pc:docMk/>
            <pc:sldMk cId="3786804083" sldId="289"/>
            <ac:picMk id="7" creationId="{3959A132-C8C8-4451-A45E-CA858C720458}"/>
          </ac:picMkLst>
        </pc:picChg>
      </pc:sldChg>
      <pc:sldChg chg="addSp modSp new mod ord">
        <pc:chgData name="Fujiwara Tomomasa" userId="773db4682fb361c6" providerId="LiveId" clId="{094D188E-30A7-4F51-9FEF-153D46036E5F}" dt="2020-07-24T00:40:25.462" v="199"/>
        <pc:sldMkLst>
          <pc:docMk/>
          <pc:sldMk cId="400885223" sldId="290"/>
        </pc:sldMkLst>
        <pc:spChg chg="add">
          <ac:chgData name="Fujiwara Tomomasa" userId="773db4682fb361c6" providerId="LiveId" clId="{094D188E-30A7-4F51-9FEF-153D46036E5F}" dt="2020-07-24T00:40:08.590" v="194" actId="22"/>
          <ac:spMkLst>
            <pc:docMk/>
            <pc:sldMk cId="400885223" sldId="290"/>
            <ac:spMk id="6" creationId="{CBDD0BA1-E583-4A82-90CC-789B30B677CF}"/>
          </ac:spMkLst>
        </pc:spChg>
        <pc:picChg chg="add mod">
          <ac:chgData name="Fujiwara Tomomasa" userId="773db4682fb361c6" providerId="LiveId" clId="{094D188E-30A7-4F51-9FEF-153D46036E5F}" dt="2020-07-23T06:00:34.354" v="122" actId="1076"/>
          <ac:picMkLst>
            <pc:docMk/>
            <pc:sldMk cId="400885223" sldId="290"/>
            <ac:picMk id="7" creationId="{40959FE0-0F60-400B-B0CA-B7C6E494EE71}"/>
          </ac:picMkLst>
        </pc:picChg>
        <pc:picChg chg="add mod">
          <ac:chgData name="Fujiwara Tomomasa" userId="773db4682fb361c6" providerId="LiveId" clId="{094D188E-30A7-4F51-9FEF-153D46036E5F}" dt="2020-07-23T06:00:27.136" v="120" actId="14100"/>
          <ac:picMkLst>
            <pc:docMk/>
            <pc:sldMk cId="400885223" sldId="290"/>
            <ac:picMk id="9" creationId="{D80CBBCE-E32D-4465-BD18-FE94BADD52D2}"/>
          </ac:picMkLst>
        </pc:picChg>
      </pc:sldChg>
      <pc:sldChg chg="addSp modSp new mod ord">
        <pc:chgData name="Fujiwara Tomomasa" userId="773db4682fb361c6" providerId="LiveId" clId="{094D188E-30A7-4F51-9FEF-153D46036E5F}" dt="2020-07-24T00:40:25.462" v="199"/>
        <pc:sldMkLst>
          <pc:docMk/>
          <pc:sldMk cId="3550292988" sldId="291"/>
        </pc:sldMkLst>
        <pc:spChg chg="add">
          <ac:chgData name="Fujiwara Tomomasa" userId="773db4682fb361c6" providerId="LiveId" clId="{094D188E-30A7-4F51-9FEF-153D46036E5F}" dt="2020-07-24T00:40:10.301" v="195" actId="22"/>
          <ac:spMkLst>
            <pc:docMk/>
            <pc:sldMk cId="3550292988" sldId="291"/>
            <ac:spMk id="6" creationId="{7CF02CF8-DC13-49F5-8EA2-E452B1D74AC1}"/>
          </ac:spMkLst>
        </pc:spChg>
        <pc:picChg chg="add mod">
          <ac:chgData name="Fujiwara Tomomasa" userId="773db4682fb361c6" providerId="LiveId" clId="{094D188E-30A7-4F51-9FEF-153D46036E5F}" dt="2020-07-23T06:00:50.081" v="126" actId="14100"/>
          <ac:picMkLst>
            <pc:docMk/>
            <pc:sldMk cId="3550292988" sldId="291"/>
            <ac:picMk id="7" creationId="{222B8B06-3F89-42A5-8F91-AB25C1B80634}"/>
          </ac:picMkLst>
        </pc:picChg>
      </pc:sldChg>
      <pc:sldChg chg="addSp new mod ord">
        <pc:chgData name="Fujiwara Tomomasa" userId="773db4682fb361c6" providerId="LiveId" clId="{094D188E-30A7-4F51-9FEF-153D46036E5F}" dt="2020-07-24T00:40:25.462" v="199"/>
        <pc:sldMkLst>
          <pc:docMk/>
          <pc:sldMk cId="1082844504" sldId="292"/>
        </pc:sldMkLst>
        <pc:spChg chg="add">
          <ac:chgData name="Fujiwara Tomomasa" userId="773db4682fb361c6" providerId="LiveId" clId="{094D188E-30A7-4F51-9FEF-153D46036E5F}" dt="2020-07-24T00:40:13.525" v="196" actId="22"/>
          <ac:spMkLst>
            <pc:docMk/>
            <pc:sldMk cId="1082844504" sldId="292"/>
            <ac:spMk id="6" creationId="{92E249C4-54BC-4027-A1C6-D042CF992494}"/>
          </ac:spMkLst>
        </pc:spChg>
        <pc:picChg chg="add">
          <ac:chgData name="Fujiwara Tomomasa" userId="773db4682fb361c6" providerId="LiveId" clId="{094D188E-30A7-4F51-9FEF-153D46036E5F}" dt="2020-07-23T06:01:34.892" v="128" actId="22"/>
          <ac:picMkLst>
            <pc:docMk/>
            <pc:sldMk cId="1082844504" sldId="292"/>
            <ac:picMk id="7" creationId="{D038816D-115A-4DE9-A0BA-A7EA908D557C}"/>
          </ac:picMkLst>
        </pc:picChg>
      </pc:sldChg>
      <pc:sldChg chg="addSp modSp new mod ord">
        <pc:chgData name="Fujiwara Tomomasa" userId="773db4682fb361c6" providerId="LiveId" clId="{094D188E-30A7-4F51-9FEF-153D46036E5F}" dt="2020-07-24T00:40:25.462" v="199"/>
        <pc:sldMkLst>
          <pc:docMk/>
          <pc:sldMk cId="2204890273" sldId="293"/>
        </pc:sldMkLst>
        <pc:spChg chg="add">
          <ac:chgData name="Fujiwara Tomomasa" userId="773db4682fb361c6" providerId="LiveId" clId="{094D188E-30A7-4F51-9FEF-153D46036E5F}" dt="2020-07-24T00:40:16.269" v="197" actId="22"/>
          <ac:spMkLst>
            <pc:docMk/>
            <pc:sldMk cId="2204890273" sldId="293"/>
            <ac:spMk id="6" creationId="{CAE00090-3DCB-49D1-AFB6-74D46B15DCF4}"/>
          </ac:spMkLst>
        </pc:spChg>
        <pc:picChg chg="add mod">
          <ac:chgData name="Fujiwara Tomomasa" userId="773db4682fb361c6" providerId="LiveId" clId="{094D188E-30A7-4F51-9FEF-153D46036E5F}" dt="2020-07-23T14:51:13.110" v="133" actId="14100"/>
          <ac:picMkLst>
            <pc:docMk/>
            <pc:sldMk cId="2204890273" sldId="293"/>
            <ac:picMk id="7" creationId="{ED40EA09-8593-4747-9B97-3EDC215BED7B}"/>
          </ac:picMkLst>
        </pc:picChg>
      </pc:sldChg>
      <pc:sldChg chg="addSp modSp new mod">
        <pc:chgData name="Fujiwara Tomomasa" userId="773db4682fb361c6" providerId="LiveId" clId="{094D188E-30A7-4F51-9FEF-153D46036E5F}" dt="2020-07-24T00:38:00.176" v="144" actId="1038"/>
        <pc:sldMkLst>
          <pc:docMk/>
          <pc:sldMk cId="3675590573" sldId="294"/>
        </pc:sldMkLst>
        <pc:picChg chg="add mod">
          <ac:chgData name="Fujiwara Tomomasa" userId="773db4682fb361c6" providerId="LiveId" clId="{094D188E-30A7-4F51-9FEF-153D46036E5F}" dt="2020-07-24T00:38:00.176" v="144" actId="1038"/>
          <ac:picMkLst>
            <pc:docMk/>
            <pc:sldMk cId="3675590573" sldId="294"/>
            <ac:picMk id="7" creationId="{CC36159A-8041-4EFA-B2E6-4ECB4D05AD9F}"/>
          </ac:picMkLst>
        </pc:picChg>
      </pc:sldChg>
      <pc:sldChg chg="addSp delSp modSp new mod">
        <pc:chgData name="Fujiwara Tomomasa" userId="773db4682fb361c6" providerId="LiveId" clId="{094D188E-30A7-4F51-9FEF-153D46036E5F}" dt="2020-07-24T05:43:10.283" v="4397" actId="20577"/>
        <pc:sldMkLst>
          <pc:docMk/>
          <pc:sldMk cId="3197375064" sldId="295"/>
        </pc:sldMkLst>
        <pc:spChg chg="mod">
          <ac:chgData name="Fujiwara Tomomasa" userId="773db4682fb361c6" providerId="LiveId" clId="{094D188E-30A7-4F51-9FEF-153D46036E5F}" dt="2020-07-24T05:22:22.752" v="3260"/>
          <ac:spMkLst>
            <pc:docMk/>
            <pc:sldMk cId="3197375064" sldId="295"/>
            <ac:spMk id="2" creationId="{B47C026E-06B5-4AF9-9BE1-4E79707CE351}"/>
          </ac:spMkLst>
        </pc:spChg>
        <pc:spChg chg="mod ord">
          <ac:chgData name="Fujiwara Tomomasa" userId="773db4682fb361c6" providerId="LiveId" clId="{094D188E-30A7-4F51-9FEF-153D46036E5F}" dt="2020-07-24T05:43:10.283" v="4397" actId="20577"/>
          <ac:spMkLst>
            <pc:docMk/>
            <pc:sldMk cId="3197375064" sldId="295"/>
            <ac:spMk id="3" creationId="{842496F9-4446-4AF1-A80C-773BD7E7C31B}"/>
          </ac:spMkLst>
        </pc:spChg>
        <pc:spChg chg="add mod">
          <ac:chgData name="Fujiwara Tomomasa" userId="773db4682fb361c6" providerId="LiveId" clId="{094D188E-30A7-4F51-9FEF-153D46036E5F}" dt="2020-07-24T05:37:31.357" v="4237" actId="207"/>
          <ac:spMkLst>
            <pc:docMk/>
            <pc:sldMk cId="3197375064" sldId="295"/>
            <ac:spMk id="11" creationId="{A96B56AD-677A-4F55-8D6E-6549611EC5C4}"/>
          </ac:spMkLst>
        </pc:spChg>
        <pc:spChg chg="add mod">
          <ac:chgData name="Fujiwara Tomomasa" userId="773db4682fb361c6" providerId="LiveId" clId="{094D188E-30A7-4F51-9FEF-153D46036E5F}" dt="2020-07-24T05:38:14.290" v="4339" actId="1076"/>
          <ac:spMkLst>
            <pc:docMk/>
            <pc:sldMk cId="3197375064" sldId="295"/>
            <ac:spMk id="12" creationId="{400AEEB3-7DF4-46FC-966D-ACF15E34C93C}"/>
          </ac:spMkLst>
        </pc:spChg>
        <pc:picChg chg="add del">
          <ac:chgData name="Fujiwara Tomomasa" userId="773db4682fb361c6" providerId="LiveId" clId="{094D188E-30A7-4F51-9FEF-153D46036E5F}" dt="2020-07-24T05:22:25.238" v="3261" actId="21"/>
          <ac:picMkLst>
            <pc:docMk/>
            <pc:sldMk cId="3197375064" sldId="295"/>
            <ac:picMk id="7" creationId="{03011D73-6B58-4F80-A18D-5E0CB8C2EB27}"/>
          </ac:picMkLst>
        </pc:picChg>
        <pc:picChg chg="add mod">
          <ac:chgData name="Fujiwara Tomomasa" userId="773db4682fb361c6" providerId="LiveId" clId="{094D188E-30A7-4F51-9FEF-153D46036E5F}" dt="2020-07-24T05:25:00.133" v="3547" actId="14100"/>
          <ac:picMkLst>
            <pc:docMk/>
            <pc:sldMk cId="3197375064" sldId="295"/>
            <ac:picMk id="9" creationId="{4C7B78A6-2E48-4DF4-B496-280AE9AF6392}"/>
          </ac:picMkLst>
        </pc:picChg>
        <pc:cxnChg chg="add del mod">
          <ac:chgData name="Fujiwara Tomomasa" userId="773db4682fb361c6" providerId="LiveId" clId="{094D188E-30A7-4F51-9FEF-153D46036E5F}" dt="2020-07-24T05:36:49.075" v="4143" actId="21"/>
          <ac:cxnSpMkLst>
            <pc:docMk/>
            <pc:sldMk cId="3197375064" sldId="295"/>
            <ac:cxnSpMk id="10" creationId="{11B0624B-F73F-492E-8848-4B8660D69945}"/>
          </ac:cxnSpMkLst>
        </pc:cxnChg>
      </pc:sldChg>
      <pc:sldChg chg="addSp delSp modSp add mod ord">
        <pc:chgData name="Fujiwara Tomomasa" userId="773db4682fb361c6" providerId="LiveId" clId="{094D188E-30A7-4F51-9FEF-153D46036E5F}" dt="2020-07-24T06:12:28.281" v="5789" actId="947"/>
        <pc:sldMkLst>
          <pc:docMk/>
          <pc:sldMk cId="3787731802" sldId="296"/>
        </pc:sldMkLst>
        <pc:spChg chg="mod">
          <ac:chgData name="Fujiwara Tomomasa" userId="773db4682fb361c6" providerId="LiveId" clId="{094D188E-30A7-4F51-9FEF-153D46036E5F}" dt="2020-07-24T06:12:28.281" v="5789" actId="947"/>
          <ac:spMkLst>
            <pc:docMk/>
            <pc:sldMk cId="3787731802" sldId="296"/>
            <ac:spMk id="2" creationId="{B47C026E-06B5-4AF9-9BE1-4E79707CE351}"/>
          </ac:spMkLst>
        </pc:spChg>
        <pc:picChg chg="add mod">
          <ac:chgData name="Fujiwara Tomomasa" userId="773db4682fb361c6" providerId="LiveId" clId="{094D188E-30A7-4F51-9FEF-153D46036E5F}" dt="2020-07-24T05:20:55.593" v="3248" actId="1076"/>
          <ac:picMkLst>
            <pc:docMk/>
            <pc:sldMk cId="3787731802" sldId="296"/>
            <ac:picMk id="7" creationId="{8D1E73C3-F990-482B-96BF-AEA71D50ADC2}"/>
          </ac:picMkLst>
        </pc:picChg>
        <pc:picChg chg="add del mod">
          <ac:chgData name="Fujiwara Tomomasa" userId="773db4682fb361c6" providerId="LiveId" clId="{094D188E-30A7-4F51-9FEF-153D46036E5F}" dt="2020-07-24T05:20:49.409" v="3246" actId="21"/>
          <ac:picMkLst>
            <pc:docMk/>
            <pc:sldMk cId="3787731802" sldId="296"/>
            <ac:picMk id="9" creationId="{9B22642A-910D-4FD7-9DA5-684FCBFB0716}"/>
          </ac:picMkLst>
        </pc:picChg>
      </pc:sldChg>
      <pc:sldChg chg="modSp add mod">
        <pc:chgData name="Fujiwara Tomomasa" userId="773db4682fb361c6" providerId="LiveId" clId="{094D188E-30A7-4F51-9FEF-153D46036E5F}" dt="2020-07-24T00:45:27.940" v="303"/>
        <pc:sldMkLst>
          <pc:docMk/>
          <pc:sldMk cId="4013485083" sldId="297"/>
        </pc:sldMkLst>
        <pc:spChg chg="mod">
          <ac:chgData name="Fujiwara Tomomasa" userId="773db4682fb361c6" providerId="LiveId" clId="{094D188E-30A7-4F51-9FEF-153D46036E5F}" dt="2020-07-24T00:45:27.940" v="303"/>
          <ac:spMkLst>
            <pc:docMk/>
            <pc:sldMk cId="4013485083" sldId="297"/>
            <ac:spMk id="2" creationId="{B47C026E-06B5-4AF9-9BE1-4E79707CE351}"/>
          </ac:spMkLst>
        </pc:spChg>
        <pc:picChg chg="mod">
          <ac:chgData name="Fujiwara Tomomasa" userId="773db4682fb361c6" providerId="LiveId" clId="{094D188E-30A7-4F51-9FEF-153D46036E5F}" dt="2020-07-24T00:45:23.879" v="302" actId="14100"/>
          <ac:picMkLst>
            <pc:docMk/>
            <pc:sldMk cId="4013485083" sldId="297"/>
            <ac:picMk id="7" creationId="{8D1E73C3-F990-482B-96BF-AEA71D50ADC2}"/>
          </ac:picMkLst>
        </pc:picChg>
      </pc:sldChg>
      <pc:sldChg chg="addSp delSp modSp new mod">
        <pc:chgData name="Fujiwara Tomomasa" userId="773db4682fb361c6" providerId="LiveId" clId="{094D188E-30A7-4F51-9FEF-153D46036E5F}" dt="2020-07-24T00:45:07.086" v="298"/>
        <pc:sldMkLst>
          <pc:docMk/>
          <pc:sldMk cId="4275543589" sldId="298"/>
        </pc:sldMkLst>
        <pc:spChg chg="mod">
          <ac:chgData name="Fujiwara Tomomasa" userId="773db4682fb361c6" providerId="LiveId" clId="{094D188E-30A7-4F51-9FEF-153D46036E5F}" dt="2020-07-24T00:45:07.086" v="298"/>
          <ac:spMkLst>
            <pc:docMk/>
            <pc:sldMk cId="4275543589" sldId="298"/>
            <ac:spMk id="2" creationId="{D939F78A-8809-4A0C-9D2E-E87F5EFF6478}"/>
          </ac:spMkLst>
        </pc:spChg>
        <pc:spChg chg="add del">
          <ac:chgData name="Fujiwara Tomomasa" userId="773db4682fb361c6" providerId="LiveId" clId="{094D188E-30A7-4F51-9FEF-153D46036E5F}" dt="2020-07-24T00:45:03.100" v="297" actId="22"/>
          <ac:spMkLst>
            <pc:docMk/>
            <pc:sldMk cId="4275543589" sldId="298"/>
            <ac:spMk id="9" creationId="{C4D6386D-F519-4C80-B3F3-B137C80FC709}"/>
          </ac:spMkLst>
        </pc:spChg>
        <pc:picChg chg="add mod">
          <ac:chgData name="Fujiwara Tomomasa" userId="773db4682fb361c6" providerId="LiveId" clId="{094D188E-30A7-4F51-9FEF-153D46036E5F}" dt="2020-07-24T00:44:59.288" v="295" actId="1076"/>
          <ac:picMkLst>
            <pc:docMk/>
            <pc:sldMk cId="4275543589" sldId="298"/>
            <ac:picMk id="7" creationId="{A08198C6-F5DC-43F1-B9E2-C83AA44111C5}"/>
          </ac:picMkLst>
        </pc:picChg>
      </pc:sldChg>
      <pc:sldChg chg="modSp add mod ord">
        <pc:chgData name="Fujiwara Tomomasa" userId="773db4682fb361c6" providerId="LiveId" clId="{094D188E-30A7-4F51-9FEF-153D46036E5F}" dt="2020-07-24T05:21:53.237" v="3259"/>
        <pc:sldMkLst>
          <pc:docMk/>
          <pc:sldMk cId="3878673705" sldId="299"/>
        </pc:sldMkLst>
        <pc:spChg chg="mod">
          <ac:chgData name="Fujiwara Tomomasa" userId="773db4682fb361c6" providerId="LiveId" clId="{094D188E-30A7-4F51-9FEF-153D46036E5F}" dt="2020-07-24T00:44:55.235" v="294"/>
          <ac:spMkLst>
            <pc:docMk/>
            <pc:sldMk cId="3878673705" sldId="299"/>
            <ac:spMk id="2" creationId="{D939F78A-8809-4A0C-9D2E-E87F5EFF6478}"/>
          </ac:spMkLst>
        </pc:spChg>
        <pc:picChg chg="mod">
          <ac:chgData name="Fujiwara Tomomasa" userId="773db4682fb361c6" providerId="LiveId" clId="{094D188E-30A7-4F51-9FEF-153D46036E5F}" dt="2020-07-24T00:43:24.700" v="261" actId="1076"/>
          <ac:picMkLst>
            <pc:docMk/>
            <pc:sldMk cId="3878673705" sldId="299"/>
            <ac:picMk id="7" creationId="{A08198C6-F5DC-43F1-B9E2-C83AA44111C5}"/>
          </ac:picMkLst>
        </pc:picChg>
      </pc:sldChg>
      <pc:sldChg chg="addSp delSp modSp new mod">
        <pc:chgData name="Fujiwara Tomomasa" userId="773db4682fb361c6" providerId="LiveId" clId="{094D188E-30A7-4F51-9FEF-153D46036E5F}" dt="2020-07-24T00:44:46.720" v="293" actId="20577"/>
        <pc:sldMkLst>
          <pc:docMk/>
          <pc:sldMk cId="1112266703" sldId="300"/>
        </pc:sldMkLst>
        <pc:spChg chg="mod">
          <ac:chgData name="Fujiwara Tomomasa" userId="773db4682fb361c6" providerId="LiveId" clId="{094D188E-30A7-4F51-9FEF-153D46036E5F}" dt="2020-07-24T00:44:46.720" v="293" actId="20577"/>
          <ac:spMkLst>
            <pc:docMk/>
            <pc:sldMk cId="1112266703" sldId="300"/>
            <ac:spMk id="2" creationId="{1781B6C4-E31F-4350-A224-84371B15C7A0}"/>
          </ac:spMkLst>
        </pc:spChg>
        <pc:picChg chg="add del mod">
          <ac:chgData name="Fujiwara Tomomasa" userId="773db4682fb361c6" providerId="LiveId" clId="{094D188E-30A7-4F51-9FEF-153D46036E5F}" dt="2020-07-24T00:44:15.031" v="266" actId="21"/>
          <ac:picMkLst>
            <pc:docMk/>
            <pc:sldMk cId="1112266703" sldId="300"/>
            <ac:picMk id="7" creationId="{78DEFFDC-7570-4562-9AF7-BF2C15E625DC}"/>
          </ac:picMkLst>
        </pc:picChg>
        <pc:picChg chg="add mod">
          <ac:chgData name="Fujiwara Tomomasa" userId="773db4682fb361c6" providerId="LiveId" clId="{094D188E-30A7-4F51-9FEF-153D46036E5F}" dt="2020-07-24T00:44:18.182" v="267" actId="1076"/>
          <ac:picMkLst>
            <pc:docMk/>
            <pc:sldMk cId="1112266703" sldId="300"/>
            <ac:picMk id="8" creationId="{17F41C82-4BE8-4CCF-BB34-AC45A60DEE4A}"/>
          </ac:picMkLst>
        </pc:picChg>
      </pc:sldChg>
      <pc:sldChg chg="addSp delSp modSp new mod ord modClrScheme chgLayout">
        <pc:chgData name="Fujiwara Tomomasa" userId="773db4682fb361c6" providerId="LiveId" clId="{094D188E-30A7-4F51-9FEF-153D46036E5F}" dt="2020-07-24T06:44:45.403" v="6454"/>
        <pc:sldMkLst>
          <pc:docMk/>
          <pc:sldMk cId="66649560" sldId="301"/>
        </pc:sldMkLst>
        <pc:spChg chg="del mod ord">
          <ac:chgData name="Fujiwara Tomomasa" userId="773db4682fb361c6" providerId="LiveId" clId="{094D188E-30A7-4F51-9FEF-153D46036E5F}" dt="2020-07-24T03:46:14.416" v="352" actId="700"/>
          <ac:spMkLst>
            <pc:docMk/>
            <pc:sldMk cId="66649560" sldId="301"/>
            <ac:spMk id="2" creationId="{2D4D1614-1A68-4CC7-8D5C-DCDE4E5E9843}"/>
          </ac:spMkLst>
        </pc:spChg>
        <pc:spChg chg="del">
          <ac:chgData name="Fujiwara Tomomasa" userId="773db4682fb361c6" providerId="LiveId" clId="{094D188E-30A7-4F51-9FEF-153D46036E5F}" dt="2020-07-24T03:46:14.416" v="352" actId="700"/>
          <ac:spMkLst>
            <pc:docMk/>
            <pc:sldMk cId="66649560" sldId="301"/>
            <ac:spMk id="3" creationId="{BB2B850A-EEF5-4D2C-ABA6-E0F7C4B2C732}"/>
          </ac:spMkLst>
        </pc:spChg>
        <pc:spChg chg="mod ord">
          <ac:chgData name="Fujiwara Tomomasa" userId="773db4682fb361c6" providerId="LiveId" clId="{094D188E-30A7-4F51-9FEF-153D46036E5F}" dt="2020-07-24T03:46:14.416" v="352" actId="700"/>
          <ac:spMkLst>
            <pc:docMk/>
            <pc:sldMk cId="66649560" sldId="301"/>
            <ac:spMk id="4" creationId="{C575250A-E37A-474B-A08A-F628B827D2A3}"/>
          </ac:spMkLst>
        </pc:spChg>
        <pc:spChg chg="mod ord">
          <ac:chgData name="Fujiwara Tomomasa" userId="773db4682fb361c6" providerId="LiveId" clId="{094D188E-30A7-4F51-9FEF-153D46036E5F}" dt="2020-07-24T03:46:14.416" v="352" actId="700"/>
          <ac:spMkLst>
            <pc:docMk/>
            <pc:sldMk cId="66649560" sldId="301"/>
            <ac:spMk id="5" creationId="{F577E226-4B6C-4444-8E87-844E0630E8E6}"/>
          </ac:spMkLst>
        </pc:spChg>
        <pc:spChg chg="add mod ord">
          <ac:chgData name="Fujiwara Tomomasa" userId="773db4682fb361c6" providerId="LiveId" clId="{094D188E-30A7-4F51-9FEF-153D46036E5F}" dt="2020-07-24T03:47:14.432" v="384" actId="20577"/>
          <ac:spMkLst>
            <pc:docMk/>
            <pc:sldMk cId="66649560" sldId="301"/>
            <ac:spMk id="6" creationId="{860D69F8-70C7-4A45-8BB3-FC2A1BB203DC}"/>
          </ac:spMkLst>
        </pc:spChg>
        <pc:spChg chg="add mod">
          <ac:chgData name="Fujiwara Tomomasa" userId="773db4682fb361c6" providerId="LiveId" clId="{094D188E-30A7-4F51-9FEF-153D46036E5F}" dt="2020-07-24T03:51:00.190" v="826"/>
          <ac:spMkLst>
            <pc:docMk/>
            <pc:sldMk cId="66649560" sldId="301"/>
            <ac:spMk id="9" creationId="{F124CEFB-9BF0-4496-A9D2-C11621482988}"/>
          </ac:spMkLst>
        </pc:spChg>
        <pc:picChg chg="add mod modCrop">
          <ac:chgData name="Fujiwara Tomomasa" userId="773db4682fb361c6" providerId="LiveId" clId="{094D188E-30A7-4F51-9FEF-153D46036E5F}" dt="2020-07-24T03:47:39.773" v="392" actId="1076"/>
          <ac:picMkLst>
            <pc:docMk/>
            <pc:sldMk cId="66649560" sldId="301"/>
            <ac:picMk id="8" creationId="{98AA9B49-A2A0-4CCA-AD4E-C8B506A0A74A}"/>
          </ac:picMkLst>
        </pc:picChg>
      </pc:sldChg>
      <pc:sldChg chg="addSp modSp new mod">
        <pc:chgData name="Fujiwara Tomomasa" userId="773db4682fb361c6" providerId="LiveId" clId="{094D188E-30A7-4F51-9FEF-153D46036E5F}" dt="2020-07-24T06:10:33.574" v="5721" actId="692"/>
        <pc:sldMkLst>
          <pc:docMk/>
          <pc:sldMk cId="2688532285" sldId="302"/>
        </pc:sldMkLst>
        <pc:spChg chg="mod">
          <ac:chgData name="Fujiwara Tomomasa" userId="773db4682fb361c6" providerId="LiveId" clId="{094D188E-30A7-4F51-9FEF-153D46036E5F}" dt="2020-07-24T03:56:00.715" v="848" actId="20577"/>
          <ac:spMkLst>
            <pc:docMk/>
            <pc:sldMk cId="2688532285" sldId="302"/>
            <ac:spMk id="2" creationId="{F79AFA5D-1FB6-48D9-9CBC-0BCAE24DB1F8}"/>
          </ac:spMkLst>
        </pc:spChg>
        <pc:spChg chg="mod">
          <ac:chgData name="Fujiwara Tomomasa" userId="773db4682fb361c6" providerId="LiveId" clId="{094D188E-30A7-4F51-9FEF-153D46036E5F}" dt="2020-07-24T06:09:27.314" v="5673" actId="20577"/>
          <ac:spMkLst>
            <pc:docMk/>
            <pc:sldMk cId="2688532285" sldId="302"/>
            <ac:spMk id="3" creationId="{396F1916-F00E-4104-9E9B-7F90E0BAF382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6" creationId="{9BAC1259-5296-4D3C-BB9D-F5588C5FE9A4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7" creationId="{B408CB62-176B-4091-A51C-C27D234EDBCB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9" creationId="{814C22F4-D1B5-4394-975D-AE60797931BB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11" creationId="{D8DDB055-B166-40CF-932C-2186CACB938B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13" creationId="{483C2F71-F48A-4595-82DA-38EA2324D257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18" creationId="{2053F6E5-B000-4EFA-85CB-FBD435EA9D7F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1" creationId="{9CD0EE7B-67F3-463B-BD30-872727E58BCE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2" creationId="{EAC8144D-CBE1-46B5-865A-086ECD2F81DD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4" creationId="{5056A5F6-F994-47A3-A8EA-B2545D9D70BD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6" creationId="{1E5B579A-AA80-4E43-A31D-8895CCFB37E3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8" creationId="{C19521A6-9313-4CB4-896F-DBBF42031517}"/>
          </ac:spMkLst>
        </pc:spChg>
        <pc:spChg chg="add mod ord">
          <ac:chgData name="Fujiwara Tomomasa" userId="773db4682fb361c6" providerId="LiveId" clId="{094D188E-30A7-4F51-9FEF-153D46036E5F}" dt="2020-07-24T04:33:46.592" v="1798" actId="167"/>
          <ac:spMkLst>
            <pc:docMk/>
            <pc:sldMk cId="2688532285" sldId="302"/>
            <ac:spMk id="29" creationId="{D223C657-1F0B-46AE-A8E7-22B0ECC43C51}"/>
          </ac:spMkLst>
        </pc:spChg>
        <pc:spChg chg="add mod">
          <ac:chgData name="Fujiwara Tomomasa" userId="773db4682fb361c6" providerId="LiveId" clId="{094D188E-30A7-4F51-9FEF-153D46036E5F}" dt="2020-07-24T06:10:33.574" v="5721" actId="692"/>
          <ac:spMkLst>
            <pc:docMk/>
            <pc:sldMk cId="2688532285" sldId="302"/>
            <ac:spMk id="33" creationId="{4B2F0B4E-EC00-42FA-B9BD-60CF1C6301E1}"/>
          </ac:spMkLst>
        </pc:spChg>
        <pc:cxnChg chg="add mod">
          <ac:chgData name="Fujiwara Tomomasa" userId="773db4682fb361c6" providerId="LiveId" clId="{094D188E-30A7-4F51-9FEF-153D46036E5F}" dt="2020-07-24T04:33:36.405" v="1794" actId="14100"/>
          <ac:cxnSpMkLst>
            <pc:docMk/>
            <pc:sldMk cId="2688532285" sldId="302"/>
            <ac:cxnSpMk id="15" creationId="{99640868-3962-407D-A118-C62EEAA5E2D1}"/>
          </ac:cxnSpMkLst>
        </pc:cxnChg>
        <pc:cxnChg chg="add mod">
          <ac:chgData name="Fujiwara Tomomasa" userId="773db4682fb361c6" providerId="LiveId" clId="{094D188E-30A7-4F51-9FEF-153D46036E5F}" dt="2020-07-24T04:33:36.405" v="1794" actId="14100"/>
          <ac:cxnSpMkLst>
            <pc:docMk/>
            <pc:sldMk cId="2688532285" sldId="302"/>
            <ac:cxnSpMk id="16" creationId="{777AF6C3-29BE-47FC-ABF2-ADA984C4D21E}"/>
          </ac:cxnSpMkLst>
        </pc:cxnChg>
        <pc:cxnChg chg="add mod">
          <ac:chgData name="Fujiwara Tomomasa" userId="773db4682fb361c6" providerId="LiveId" clId="{094D188E-30A7-4F51-9FEF-153D46036E5F}" dt="2020-07-24T04:33:36.405" v="1794" actId="14100"/>
          <ac:cxnSpMkLst>
            <pc:docMk/>
            <pc:sldMk cId="2688532285" sldId="302"/>
            <ac:cxnSpMk id="20" creationId="{D77741AE-15C8-4896-A536-2EA3FA7B6D6F}"/>
          </ac:cxnSpMkLst>
        </pc:cxnChg>
      </pc:sldChg>
      <pc:sldChg chg="addSp delSp modSp new mod modClrScheme chgLayout">
        <pc:chgData name="Fujiwara Tomomasa" userId="773db4682fb361c6" providerId="LiveId" clId="{094D188E-30A7-4F51-9FEF-153D46036E5F}" dt="2020-07-24T04:04:15.366" v="1121" actId="700"/>
        <pc:sldMkLst>
          <pc:docMk/>
          <pc:sldMk cId="168033351" sldId="303"/>
        </pc:sldMkLst>
        <pc:spChg chg="del mod ord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2" creationId="{BD4AD4A0-E3DC-41C0-8A7A-4097D180172B}"/>
          </ac:spMkLst>
        </pc:spChg>
        <pc:spChg chg="del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3" creationId="{37CFA67D-ED29-48C5-9ADD-035789CEE35E}"/>
          </ac:spMkLst>
        </pc:spChg>
        <pc:spChg chg="mod ord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4" creationId="{63BF23C1-E54E-4FBF-89C3-866B5EAEE50B}"/>
          </ac:spMkLst>
        </pc:spChg>
        <pc:spChg chg="mod ord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5" creationId="{CC3E1E18-8445-49AD-8E2A-1A73F4B0916E}"/>
          </ac:spMkLst>
        </pc:spChg>
        <pc:spChg chg="add mod">
          <ac:chgData name="Fujiwara Tomomasa" userId="773db4682fb361c6" providerId="LiveId" clId="{094D188E-30A7-4F51-9FEF-153D46036E5F}" dt="2020-07-24T04:03:49.344" v="1120"/>
          <ac:spMkLst>
            <pc:docMk/>
            <pc:sldMk cId="168033351" sldId="303"/>
            <ac:spMk id="9" creationId="{9326B2C1-754A-431A-BEA8-004063513496}"/>
          </ac:spMkLst>
        </pc:spChg>
        <pc:spChg chg="add mod">
          <ac:chgData name="Fujiwara Tomomasa" userId="773db4682fb361c6" providerId="LiveId" clId="{094D188E-30A7-4F51-9FEF-153D46036E5F}" dt="2020-07-24T04:03:49.344" v="1120"/>
          <ac:spMkLst>
            <pc:docMk/>
            <pc:sldMk cId="168033351" sldId="303"/>
            <ac:spMk id="10" creationId="{FBF1B4EA-3D76-497E-88ED-E07E75F01F2D}"/>
          </ac:spMkLst>
        </pc:spChg>
        <pc:spChg chg="add mod">
          <ac:chgData name="Fujiwara Tomomasa" userId="773db4682fb361c6" providerId="LiveId" clId="{094D188E-30A7-4F51-9FEF-153D46036E5F}" dt="2020-07-24T04:03:49.344" v="1120"/>
          <ac:spMkLst>
            <pc:docMk/>
            <pc:sldMk cId="168033351" sldId="303"/>
            <ac:spMk id="11" creationId="{BDED46D6-8E04-4549-B6C6-35DAA914DD84}"/>
          </ac:spMkLst>
        </pc:spChg>
        <pc:spChg chg="add mod ord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12" creationId="{E6A85BE4-BF58-40C8-8FAD-30978434D014}"/>
          </ac:spMkLst>
        </pc:spChg>
        <pc:picChg chg="add del">
          <ac:chgData name="Fujiwara Tomomasa" userId="773db4682fb361c6" providerId="LiveId" clId="{094D188E-30A7-4F51-9FEF-153D46036E5F}" dt="2020-07-24T04:03:27.795" v="1118" actId="21"/>
          <ac:picMkLst>
            <pc:docMk/>
            <pc:sldMk cId="168033351" sldId="303"/>
            <ac:picMk id="7" creationId="{ACE28AFF-A4AA-41C7-AD1C-D14DAFA64682}"/>
          </ac:picMkLst>
        </pc:picChg>
        <pc:picChg chg="add mod">
          <ac:chgData name="Fujiwara Tomomasa" userId="773db4682fb361c6" providerId="LiveId" clId="{094D188E-30A7-4F51-9FEF-153D46036E5F}" dt="2020-07-24T04:03:49.344" v="1120"/>
          <ac:picMkLst>
            <pc:docMk/>
            <pc:sldMk cId="168033351" sldId="303"/>
            <ac:picMk id="8" creationId="{2F999346-A040-45EC-8FE7-57A2AFED5869}"/>
          </ac:picMkLst>
        </pc:picChg>
      </pc:sldChg>
      <pc:sldChg chg="addSp delSp modSp new mod ord">
        <pc:chgData name="Fujiwara Tomomasa" userId="773db4682fb361c6" providerId="LiveId" clId="{094D188E-30A7-4F51-9FEF-153D46036E5F}" dt="2020-07-24T07:25:18.502" v="6554" actId="14100"/>
        <pc:sldMkLst>
          <pc:docMk/>
          <pc:sldMk cId="2248223389" sldId="304"/>
        </pc:sldMkLst>
        <pc:spChg chg="mod">
          <ac:chgData name="Fujiwara Tomomasa" userId="773db4682fb361c6" providerId="LiveId" clId="{094D188E-30A7-4F51-9FEF-153D46036E5F}" dt="2020-07-24T04:34:22.926" v="1825" actId="20577"/>
          <ac:spMkLst>
            <pc:docMk/>
            <pc:sldMk cId="2248223389" sldId="304"/>
            <ac:spMk id="2" creationId="{7FA5C37B-A32B-4DEC-8351-8C2F9EFA0586}"/>
          </ac:spMkLst>
        </pc:spChg>
        <pc:spChg chg="mod">
          <ac:chgData name="Fujiwara Tomomasa" userId="773db4682fb361c6" providerId="LiveId" clId="{094D188E-30A7-4F51-9FEF-153D46036E5F}" dt="2020-07-24T04:51:00.668" v="2153" actId="1038"/>
          <ac:spMkLst>
            <pc:docMk/>
            <pc:sldMk cId="2248223389" sldId="304"/>
            <ac:spMk id="3" creationId="{731AF0A7-3A2C-4BA0-8952-6374F588A386}"/>
          </ac:spMkLst>
        </pc:spChg>
        <pc:spChg chg="add mod">
          <ac:chgData name="Fujiwara Tomomasa" userId="773db4682fb361c6" providerId="LiveId" clId="{094D188E-30A7-4F51-9FEF-153D46036E5F}" dt="2020-07-24T04:51:04.952" v="2154" actId="1076"/>
          <ac:spMkLst>
            <pc:docMk/>
            <pc:sldMk cId="2248223389" sldId="304"/>
            <ac:spMk id="10" creationId="{3914CE11-AA10-49F8-A27B-FF60B0F5441B}"/>
          </ac:spMkLst>
        </pc:spChg>
        <pc:spChg chg="add mod">
          <ac:chgData name="Fujiwara Tomomasa" userId="773db4682fb361c6" providerId="LiveId" clId="{094D188E-30A7-4F51-9FEF-153D46036E5F}" dt="2020-07-24T04:51:04.952" v="2154" actId="1076"/>
          <ac:spMkLst>
            <pc:docMk/>
            <pc:sldMk cId="2248223389" sldId="304"/>
            <ac:spMk id="12" creationId="{16A8A428-0173-40F8-B37D-21C0F32BB63B}"/>
          </ac:spMkLst>
        </pc:spChg>
        <pc:spChg chg="add mod">
          <ac:chgData name="Fujiwara Tomomasa" userId="773db4682fb361c6" providerId="LiveId" clId="{094D188E-30A7-4F51-9FEF-153D46036E5F}" dt="2020-07-24T04:51:04.952" v="2154" actId="1076"/>
          <ac:spMkLst>
            <pc:docMk/>
            <pc:sldMk cId="2248223389" sldId="304"/>
            <ac:spMk id="14" creationId="{89442355-ECEF-4E94-B20D-23435FA5076D}"/>
          </ac:spMkLst>
        </pc:spChg>
        <pc:spChg chg="add del">
          <ac:chgData name="Fujiwara Tomomasa" userId="773db4682fb361c6" providerId="LiveId" clId="{094D188E-30A7-4F51-9FEF-153D46036E5F}" dt="2020-07-24T04:41:17.223" v="1906" actId="22"/>
          <ac:spMkLst>
            <pc:docMk/>
            <pc:sldMk cId="2248223389" sldId="304"/>
            <ac:spMk id="16" creationId="{9035E745-57DE-4319-9553-916275C9A316}"/>
          </ac:spMkLst>
        </pc:spChg>
        <pc:spChg chg="add mod">
          <ac:chgData name="Fujiwara Tomomasa" userId="773db4682fb361c6" providerId="LiveId" clId="{094D188E-30A7-4F51-9FEF-153D46036E5F}" dt="2020-07-24T04:51:04.952" v="2154" actId="1076"/>
          <ac:spMkLst>
            <pc:docMk/>
            <pc:sldMk cId="2248223389" sldId="304"/>
            <ac:spMk id="18" creationId="{3C8ADE41-6036-4152-BF96-A5673B848E6E}"/>
          </ac:spMkLst>
        </pc:spChg>
        <pc:spChg chg="add mod ord">
          <ac:chgData name="Fujiwara Tomomasa" userId="773db4682fb361c6" providerId="LiveId" clId="{094D188E-30A7-4F51-9FEF-153D46036E5F}" dt="2020-07-24T07:25:08.487" v="6552" actId="166"/>
          <ac:spMkLst>
            <pc:docMk/>
            <pc:sldMk cId="2248223389" sldId="304"/>
            <ac:spMk id="25" creationId="{AEB62CCA-2AA4-4DA0-B0EE-CC484264DACF}"/>
          </ac:spMkLst>
        </pc:spChg>
        <pc:spChg chg="add mod">
          <ac:chgData name="Fujiwara Tomomasa" userId="773db4682fb361c6" providerId="LiveId" clId="{094D188E-30A7-4F51-9FEF-153D46036E5F}" dt="2020-07-24T04:56:45.634" v="2347" actId="14100"/>
          <ac:spMkLst>
            <pc:docMk/>
            <pc:sldMk cId="2248223389" sldId="304"/>
            <ac:spMk id="26" creationId="{D50FB54C-BDAA-4F54-8A06-5E9CB9A11904}"/>
          </ac:spMkLst>
        </pc:spChg>
        <pc:picChg chg="add del mod">
          <ac:chgData name="Fujiwara Tomomasa" userId="773db4682fb361c6" providerId="LiveId" clId="{094D188E-30A7-4F51-9FEF-153D46036E5F}" dt="2020-07-24T04:46:57.391" v="2113" actId="21"/>
          <ac:picMkLst>
            <pc:docMk/>
            <pc:sldMk cId="2248223389" sldId="304"/>
            <ac:picMk id="7" creationId="{E31D7D5D-E5EE-474F-A53C-854DED31DAC5}"/>
          </ac:picMkLst>
        </pc:picChg>
        <pc:picChg chg="add mod modCrop">
          <ac:chgData name="Fujiwara Tomomasa" userId="773db4682fb361c6" providerId="LiveId" clId="{094D188E-30A7-4F51-9FEF-153D46036E5F}" dt="2020-07-24T04:52:32.598" v="2160" actId="732"/>
          <ac:picMkLst>
            <pc:docMk/>
            <pc:sldMk cId="2248223389" sldId="304"/>
            <ac:picMk id="9" creationId="{8F6498E6-420D-4851-BDA9-7DD4D5F54067}"/>
          </ac:picMkLst>
        </pc:picChg>
        <pc:picChg chg="add mod modCrop">
          <ac:chgData name="Fujiwara Tomomasa" userId="773db4682fb361c6" providerId="LiveId" clId="{094D188E-30A7-4F51-9FEF-153D46036E5F}" dt="2020-07-24T04:54:18.263" v="2178" actId="692"/>
          <ac:picMkLst>
            <pc:docMk/>
            <pc:sldMk cId="2248223389" sldId="304"/>
            <ac:picMk id="20" creationId="{FE869CF8-7DF1-4BCD-9879-6C3CFC86BAFF}"/>
          </ac:picMkLst>
        </pc:picChg>
        <pc:picChg chg="add del mod modCrop">
          <ac:chgData name="Fujiwara Tomomasa" userId="773db4682fb361c6" providerId="LiveId" clId="{094D188E-30A7-4F51-9FEF-153D46036E5F}" dt="2020-07-24T04:53:10.697" v="2165" actId="21"/>
          <ac:picMkLst>
            <pc:docMk/>
            <pc:sldMk cId="2248223389" sldId="304"/>
            <ac:picMk id="22" creationId="{015D98A7-0C7C-4C3A-8C33-AD5F10A04AF8}"/>
          </ac:picMkLst>
        </pc:picChg>
        <pc:picChg chg="add mod ord modCrop">
          <ac:chgData name="Fujiwara Tomomasa" userId="773db4682fb361c6" providerId="LiveId" clId="{094D188E-30A7-4F51-9FEF-153D46036E5F}" dt="2020-07-24T07:25:05.078" v="6551" actId="166"/>
          <ac:picMkLst>
            <pc:docMk/>
            <pc:sldMk cId="2248223389" sldId="304"/>
            <ac:picMk id="24" creationId="{0ABB2F4E-BF70-465E-985F-EAB5CF0B7C15}"/>
          </ac:picMkLst>
        </pc:picChg>
        <pc:picChg chg="add mod">
          <ac:chgData name="Fujiwara Tomomasa" userId="773db4682fb361c6" providerId="LiveId" clId="{094D188E-30A7-4F51-9FEF-153D46036E5F}" dt="2020-07-24T07:25:18.502" v="6554" actId="14100"/>
          <ac:picMkLst>
            <pc:docMk/>
            <pc:sldMk cId="2248223389" sldId="304"/>
            <ac:picMk id="28" creationId="{A47B1278-4275-4364-B0AF-B6432A1443B1}"/>
          </ac:picMkLst>
        </pc:picChg>
        <pc:picChg chg="add mod modCrop">
          <ac:chgData name="Fujiwara Tomomasa" userId="773db4682fb361c6" providerId="LiveId" clId="{094D188E-30A7-4F51-9FEF-153D46036E5F}" dt="2020-07-24T07:03:50.493" v="6549" actId="1035"/>
          <ac:picMkLst>
            <pc:docMk/>
            <pc:sldMk cId="2248223389" sldId="304"/>
            <ac:picMk id="30" creationId="{4EB61A64-D490-4CCF-AE93-92463A4A36F6}"/>
          </ac:picMkLst>
        </pc:picChg>
      </pc:sldChg>
      <pc:sldChg chg="addSp delSp modSp new mod">
        <pc:chgData name="Fujiwara Tomomasa" userId="773db4682fb361c6" providerId="LiveId" clId="{094D188E-30A7-4F51-9FEF-153D46036E5F}" dt="2020-07-24T06:23:28.028" v="6128" actId="1038"/>
        <pc:sldMkLst>
          <pc:docMk/>
          <pc:sldMk cId="966201873" sldId="305"/>
        </pc:sldMkLst>
        <pc:spChg chg="mod">
          <ac:chgData name="Fujiwara Tomomasa" userId="773db4682fb361c6" providerId="LiveId" clId="{094D188E-30A7-4F51-9FEF-153D46036E5F}" dt="2020-07-24T04:57:51.984" v="2363" actId="20577"/>
          <ac:spMkLst>
            <pc:docMk/>
            <pc:sldMk cId="966201873" sldId="305"/>
            <ac:spMk id="2" creationId="{4553DABE-D3EF-4D18-B782-8A71AFB41590}"/>
          </ac:spMkLst>
        </pc:spChg>
        <pc:spChg chg="mod">
          <ac:chgData name="Fujiwara Tomomasa" userId="773db4682fb361c6" providerId="LiveId" clId="{094D188E-30A7-4F51-9FEF-153D46036E5F}" dt="2020-07-24T05:04:54.119" v="2588"/>
          <ac:spMkLst>
            <pc:docMk/>
            <pc:sldMk cId="966201873" sldId="305"/>
            <ac:spMk id="3" creationId="{5A1B1B86-952C-4F67-933F-F28844A03696}"/>
          </ac:spMkLst>
        </pc:spChg>
        <pc:spChg chg="add mod">
          <ac:chgData name="Fujiwara Tomomasa" userId="773db4682fb361c6" providerId="LiveId" clId="{094D188E-30A7-4F51-9FEF-153D46036E5F}" dt="2020-07-24T05:02:18.191" v="2481" actId="947"/>
          <ac:spMkLst>
            <pc:docMk/>
            <pc:sldMk cId="966201873" sldId="305"/>
            <ac:spMk id="10" creationId="{FD64E293-6126-4585-8515-04E751F8BA27}"/>
          </ac:spMkLst>
        </pc:spChg>
        <pc:spChg chg="add del">
          <ac:chgData name="Fujiwara Tomomasa" userId="773db4682fb361c6" providerId="LiveId" clId="{094D188E-30A7-4F51-9FEF-153D46036E5F}" dt="2020-07-24T05:02:42.542" v="2483" actId="21"/>
          <ac:spMkLst>
            <pc:docMk/>
            <pc:sldMk cId="966201873" sldId="305"/>
            <ac:spMk id="11" creationId="{A0E4C73A-7DF5-43D4-A0F9-7DA8A633A810}"/>
          </ac:spMkLst>
        </pc:spChg>
        <pc:spChg chg="add del mod">
          <ac:chgData name="Fujiwara Tomomasa" userId="773db4682fb361c6" providerId="LiveId" clId="{094D188E-30A7-4F51-9FEF-153D46036E5F}" dt="2020-07-24T05:07:54.538" v="2620" actId="21"/>
          <ac:spMkLst>
            <pc:docMk/>
            <pc:sldMk cId="966201873" sldId="305"/>
            <ac:spMk id="20" creationId="{6224D82C-26AE-4630-8A41-6A6EEE74CECE}"/>
          </ac:spMkLst>
        </pc:spChg>
        <pc:spChg chg="add mod">
          <ac:chgData name="Fujiwara Tomomasa" userId="773db4682fb361c6" providerId="LiveId" clId="{094D188E-30A7-4F51-9FEF-153D46036E5F}" dt="2020-07-24T05:11:38.429" v="2814" actId="20577"/>
          <ac:spMkLst>
            <pc:docMk/>
            <pc:sldMk cId="966201873" sldId="305"/>
            <ac:spMk id="21" creationId="{3419F034-62E4-4F67-9F78-33B30609F58B}"/>
          </ac:spMkLst>
        </pc:spChg>
        <pc:spChg chg="add mod">
          <ac:chgData name="Fujiwara Tomomasa" userId="773db4682fb361c6" providerId="LiveId" clId="{094D188E-30A7-4F51-9FEF-153D46036E5F}" dt="2020-07-24T05:12:00.279" v="2817" actId="14100"/>
          <ac:spMkLst>
            <pc:docMk/>
            <pc:sldMk cId="966201873" sldId="305"/>
            <ac:spMk id="23" creationId="{3DCE2519-A8A8-4FF1-927F-2B6BB419A84A}"/>
          </ac:spMkLst>
        </pc:spChg>
        <pc:spChg chg="add mod">
          <ac:chgData name="Fujiwara Tomomasa" userId="773db4682fb361c6" providerId="LiveId" clId="{094D188E-30A7-4F51-9FEF-153D46036E5F}" dt="2020-07-24T05:09:11.975" v="2694" actId="14100"/>
          <ac:spMkLst>
            <pc:docMk/>
            <pc:sldMk cId="966201873" sldId="305"/>
            <ac:spMk id="25" creationId="{95A9D20D-5A19-401E-A118-844A96185300}"/>
          </ac:spMkLst>
        </pc:spChg>
        <pc:spChg chg="add mod">
          <ac:chgData name="Fujiwara Tomomasa" userId="773db4682fb361c6" providerId="LiveId" clId="{094D188E-30A7-4F51-9FEF-153D46036E5F}" dt="2020-07-24T06:10:48.200" v="5722" actId="14100"/>
          <ac:spMkLst>
            <pc:docMk/>
            <pc:sldMk cId="966201873" sldId="305"/>
            <ac:spMk id="27" creationId="{638DFA2E-21A2-4DF1-9C36-E09272C4D01B}"/>
          </ac:spMkLst>
        </pc:spChg>
        <pc:spChg chg="add mod">
          <ac:chgData name="Fujiwara Tomomasa" userId="773db4682fb361c6" providerId="LiveId" clId="{094D188E-30A7-4F51-9FEF-153D46036E5F}" dt="2020-07-24T05:10:22.880" v="2759" actId="20577"/>
          <ac:spMkLst>
            <pc:docMk/>
            <pc:sldMk cId="966201873" sldId="305"/>
            <ac:spMk id="29" creationId="{8CE42AC8-6E77-4A51-857A-A6C3C5F906BD}"/>
          </ac:spMkLst>
        </pc:spChg>
        <pc:spChg chg="add mod">
          <ac:chgData name="Fujiwara Tomomasa" userId="773db4682fb361c6" providerId="LiveId" clId="{094D188E-30A7-4F51-9FEF-153D46036E5F}" dt="2020-07-24T05:10:28.505" v="2761" actId="1076"/>
          <ac:spMkLst>
            <pc:docMk/>
            <pc:sldMk cId="966201873" sldId="305"/>
            <ac:spMk id="31" creationId="{3DF27199-D7DB-4F1A-AD44-2269498CAA7F}"/>
          </ac:spMkLst>
        </pc:spChg>
        <pc:spChg chg="add del mod">
          <ac:chgData name="Fujiwara Tomomasa" userId="773db4682fb361c6" providerId="LiveId" clId="{094D188E-30A7-4F51-9FEF-153D46036E5F}" dt="2020-07-24T05:15:01.416" v="2982" actId="21"/>
          <ac:spMkLst>
            <pc:docMk/>
            <pc:sldMk cId="966201873" sldId="305"/>
            <ac:spMk id="36" creationId="{22DE890D-BF77-4319-959B-9AF582EEBF85}"/>
          </ac:spMkLst>
        </pc:spChg>
        <pc:spChg chg="add mod">
          <ac:chgData name="Fujiwara Tomomasa" userId="773db4682fb361c6" providerId="LiveId" clId="{094D188E-30A7-4F51-9FEF-153D46036E5F}" dt="2020-07-24T05:18:21.491" v="3182"/>
          <ac:spMkLst>
            <pc:docMk/>
            <pc:sldMk cId="966201873" sldId="305"/>
            <ac:spMk id="38" creationId="{16CA6CE8-72CB-48F6-B559-CF778688BAF6}"/>
          </ac:spMkLst>
        </pc:spChg>
        <pc:spChg chg="add mod">
          <ac:chgData name="Fujiwara Tomomasa" userId="773db4682fb361c6" providerId="LiveId" clId="{094D188E-30A7-4F51-9FEF-153D46036E5F}" dt="2020-07-24T06:11:04.975" v="5726" actId="14100"/>
          <ac:spMkLst>
            <pc:docMk/>
            <pc:sldMk cId="966201873" sldId="305"/>
            <ac:spMk id="40" creationId="{23B10423-66FF-4154-8606-889846538F0E}"/>
          </ac:spMkLst>
        </pc:spChg>
        <pc:spChg chg="add mod">
          <ac:chgData name="Fujiwara Tomomasa" userId="773db4682fb361c6" providerId="LiveId" clId="{094D188E-30A7-4F51-9FEF-153D46036E5F}" dt="2020-07-24T06:11:19.967" v="5739" actId="1076"/>
          <ac:spMkLst>
            <pc:docMk/>
            <pc:sldMk cId="966201873" sldId="305"/>
            <ac:spMk id="42" creationId="{A30C737C-1B24-49F6-9796-E37384AB732A}"/>
          </ac:spMkLst>
        </pc:spChg>
        <pc:spChg chg="add mod">
          <ac:chgData name="Fujiwara Tomomasa" userId="773db4682fb361c6" providerId="LiveId" clId="{094D188E-30A7-4F51-9FEF-153D46036E5F}" dt="2020-07-24T06:19:44.162" v="6039" actId="1076"/>
          <ac:spMkLst>
            <pc:docMk/>
            <pc:sldMk cId="966201873" sldId="305"/>
            <ac:spMk id="44" creationId="{CD960B88-C3B1-4D60-A1E8-73555BFC1F9E}"/>
          </ac:spMkLst>
        </pc:spChg>
        <pc:spChg chg="add mod">
          <ac:chgData name="Fujiwara Tomomasa" userId="773db4682fb361c6" providerId="LiveId" clId="{094D188E-30A7-4F51-9FEF-153D46036E5F}" dt="2020-07-24T06:23:22.489" v="6116" actId="1038"/>
          <ac:spMkLst>
            <pc:docMk/>
            <pc:sldMk cId="966201873" sldId="305"/>
            <ac:spMk id="46" creationId="{2771C814-64DA-4133-BE17-5F6D92370B94}"/>
          </ac:spMkLst>
        </pc:spChg>
        <pc:spChg chg="add mod">
          <ac:chgData name="Fujiwara Tomomasa" userId="773db4682fb361c6" providerId="LiveId" clId="{094D188E-30A7-4F51-9FEF-153D46036E5F}" dt="2020-07-24T06:23:28.028" v="6128" actId="1038"/>
          <ac:spMkLst>
            <pc:docMk/>
            <pc:sldMk cId="966201873" sldId="305"/>
            <ac:spMk id="48" creationId="{437CA743-7A6E-4D6A-B700-A9F3A729EEBB}"/>
          </ac:spMkLst>
        </pc:spChg>
        <pc:spChg chg="add mod">
          <ac:chgData name="Fujiwara Tomomasa" userId="773db4682fb361c6" providerId="LiveId" clId="{094D188E-30A7-4F51-9FEF-153D46036E5F}" dt="2020-07-24T06:23:15.478" v="6106" actId="1037"/>
          <ac:spMkLst>
            <pc:docMk/>
            <pc:sldMk cId="966201873" sldId="305"/>
            <ac:spMk id="50" creationId="{33976738-17EE-405E-AC8B-A38EE6F42979}"/>
          </ac:spMkLst>
        </pc:spChg>
        <pc:spChg chg="add mod">
          <ac:chgData name="Fujiwara Tomomasa" userId="773db4682fb361c6" providerId="LiveId" clId="{094D188E-30A7-4F51-9FEF-153D46036E5F}" dt="2020-07-24T06:23:15.478" v="6106" actId="1037"/>
          <ac:spMkLst>
            <pc:docMk/>
            <pc:sldMk cId="966201873" sldId="305"/>
            <ac:spMk id="52" creationId="{D798D39F-9E44-4426-B247-E58A7F015F04}"/>
          </ac:spMkLst>
        </pc:spChg>
        <pc:picChg chg="add del mod modCrop">
          <ac:chgData name="Fujiwara Tomomasa" userId="773db4682fb361c6" providerId="LiveId" clId="{094D188E-30A7-4F51-9FEF-153D46036E5F}" dt="2020-07-24T05:00:19.197" v="2440" actId="21"/>
          <ac:picMkLst>
            <pc:docMk/>
            <pc:sldMk cId="966201873" sldId="305"/>
            <ac:picMk id="7" creationId="{1746DE32-A61D-47AA-B4F0-BA756D73E3CD}"/>
          </ac:picMkLst>
        </pc:picChg>
        <pc:picChg chg="add mod modCrop">
          <ac:chgData name="Fujiwara Tomomasa" userId="773db4682fb361c6" providerId="LiveId" clId="{094D188E-30A7-4F51-9FEF-153D46036E5F}" dt="2020-07-24T05:01:43.829" v="2449" actId="14100"/>
          <ac:picMkLst>
            <pc:docMk/>
            <pc:sldMk cId="966201873" sldId="305"/>
            <ac:picMk id="9" creationId="{DCED5F30-0E59-43F9-9278-13FCFA69BCC1}"/>
          </ac:picMkLst>
        </pc:picChg>
        <pc:picChg chg="add mod">
          <ac:chgData name="Fujiwara Tomomasa" userId="773db4682fb361c6" providerId="LiveId" clId="{094D188E-30A7-4F51-9FEF-153D46036E5F}" dt="2020-07-24T05:07:28.567" v="2613" actId="692"/>
          <ac:picMkLst>
            <pc:docMk/>
            <pc:sldMk cId="966201873" sldId="305"/>
            <ac:picMk id="17" creationId="{C9ABB9DC-F833-4FA8-8A3E-9DF918FCAB27}"/>
          </ac:picMkLst>
        </pc:picChg>
        <pc:picChg chg="add mod">
          <ac:chgData name="Fujiwara Tomomasa" userId="773db4682fb361c6" providerId="LiveId" clId="{094D188E-30A7-4F51-9FEF-153D46036E5F}" dt="2020-07-24T05:07:31.689" v="2616" actId="692"/>
          <ac:picMkLst>
            <pc:docMk/>
            <pc:sldMk cId="966201873" sldId="305"/>
            <ac:picMk id="19" creationId="{59C3CBC1-3F03-4F08-A8C1-BB46A07C528E}"/>
          </ac:picMkLst>
        </pc:picChg>
        <pc:picChg chg="add del mod">
          <ac:chgData name="Fujiwara Tomomasa" userId="773db4682fb361c6" providerId="LiveId" clId="{094D188E-30A7-4F51-9FEF-153D46036E5F}" dt="2020-07-24T05:15:01.416" v="2982" actId="21"/>
          <ac:picMkLst>
            <pc:docMk/>
            <pc:sldMk cId="966201873" sldId="305"/>
            <ac:picMk id="34" creationId="{8972D2F1-5BA7-491D-BCB5-137D9D47D811}"/>
          </ac:picMkLst>
        </pc:picChg>
        <pc:cxnChg chg="add mod">
          <ac:chgData name="Fujiwara Tomomasa" userId="773db4682fb361c6" providerId="LiveId" clId="{094D188E-30A7-4F51-9FEF-153D46036E5F}" dt="2020-07-24T05:12:12.097" v="2818" actId="14100"/>
          <ac:cxnSpMkLst>
            <pc:docMk/>
            <pc:sldMk cId="966201873" sldId="305"/>
            <ac:cxnSpMk id="12" creationId="{384576CC-AC3E-48F0-AC9A-648D17F51F4E}"/>
          </ac:cxnSpMkLst>
        </pc:cxnChg>
      </pc:sldChg>
      <pc:sldChg chg="modSp add mod">
        <pc:chgData name="Fujiwara Tomomasa" userId="773db4682fb361c6" providerId="LiveId" clId="{094D188E-30A7-4F51-9FEF-153D46036E5F}" dt="2020-07-24T05:24:38.828" v="3545" actId="20577"/>
        <pc:sldMkLst>
          <pc:docMk/>
          <pc:sldMk cId="914124888" sldId="306"/>
        </pc:sldMkLst>
        <pc:spChg chg="mod">
          <ac:chgData name="Fujiwara Tomomasa" userId="773db4682fb361c6" providerId="LiveId" clId="{094D188E-30A7-4F51-9FEF-153D46036E5F}" dt="2020-07-24T05:24:38.828" v="3545" actId="20577"/>
          <ac:spMkLst>
            <pc:docMk/>
            <pc:sldMk cId="914124888" sldId="306"/>
            <ac:spMk id="3" creationId="{5A1B1B86-952C-4F67-933F-F28844A03696}"/>
          </ac:spMkLst>
        </pc:spChg>
      </pc:sldChg>
      <pc:sldChg chg="addSp modSp new mod ord">
        <pc:chgData name="Fujiwara Tomomasa" userId="773db4682fb361c6" providerId="LiveId" clId="{094D188E-30A7-4F51-9FEF-153D46036E5F}" dt="2020-07-24T06:44:45.403" v="6454"/>
        <pc:sldMkLst>
          <pc:docMk/>
          <pc:sldMk cId="2871816273" sldId="307"/>
        </pc:sldMkLst>
        <pc:spChg chg="add mod">
          <ac:chgData name="Fujiwara Tomomasa" userId="773db4682fb361c6" providerId="LiveId" clId="{094D188E-30A7-4F51-9FEF-153D46036E5F}" dt="2020-07-24T05:15:22.490" v="2989" actId="1076"/>
          <ac:spMkLst>
            <pc:docMk/>
            <pc:sldMk cId="2871816273" sldId="307"/>
            <ac:spMk id="8" creationId="{8EB229B4-CEE3-42B7-8453-5E24F7C5978C}"/>
          </ac:spMkLst>
        </pc:spChg>
        <pc:picChg chg="add mod">
          <ac:chgData name="Fujiwara Tomomasa" userId="773db4682fb361c6" providerId="LiveId" clId="{094D188E-30A7-4F51-9FEF-153D46036E5F}" dt="2020-07-24T05:15:17.238" v="2988" actId="14100"/>
          <ac:picMkLst>
            <pc:docMk/>
            <pc:sldMk cId="2871816273" sldId="307"/>
            <ac:picMk id="6" creationId="{6B97D5E1-59BC-4778-9E2E-0838DF69C377}"/>
          </ac:picMkLst>
        </pc:picChg>
      </pc:sldChg>
      <pc:sldChg chg="addSp modSp add mod">
        <pc:chgData name="Fujiwara Tomomasa" userId="773db4682fb361c6" providerId="LiveId" clId="{094D188E-30A7-4F51-9FEF-153D46036E5F}" dt="2020-07-24T05:21:31.983" v="3257" actId="1076"/>
        <pc:sldMkLst>
          <pc:docMk/>
          <pc:sldMk cId="1492198657" sldId="308"/>
        </pc:sldMkLst>
        <pc:picChg chg="add mod">
          <ac:chgData name="Fujiwara Tomomasa" userId="773db4682fb361c6" providerId="LiveId" clId="{094D188E-30A7-4F51-9FEF-153D46036E5F}" dt="2020-07-24T05:21:31.983" v="3257" actId="1076"/>
          <ac:picMkLst>
            <pc:docMk/>
            <pc:sldMk cId="1492198657" sldId="308"/>
            <ac:picMk id="6" creationId="{42094D62-3761-4CC1-A1E4-57B1F7497E85}"/>
          </ac:picMkLst>
        </pc:picChg>
      </pc:sldChg>
      <pc:sldChg chg="addSp delSp modSp new mod">
        <pc:chgData name="Fujiwara Tomomasa" userId="773db4682fb361c6" providerId="LiveId" clId="{094D188E-30A7-4F51-9FEF-153D46036E5F}" dt="2020-07-24T06:24:01.032" v="6131" actId="1036"/>
        <pc:sldMkLst>
          <pc:docMk/>
          <pc:sldMk cId="1053743052" sldId="309"/>
        </pc:sldMkLst>
        <pc:spChg chg="mod">
          <ac:chgData name="Fujiwara Tomomasa" userId="773db4682fb361c6" providerId="LiveId" clId="{094D188E-30A7-4F51-9FEF-153D46036E5F}" dt="2020-07-24T06:22:30.845" v="6040"/>
          <ac:spMkLst>
            <pc:docMk/>
            <pc:sldMk cId="1053743052" sldId="309"/>
            <ac:spMk id="2" creationId="{199DDE6F-F98F-4F0D-A98A-ECD0A421045A}"/>
          </ac:spMkLst>
        </pc:spChg>
        <pc:spChg chg="del">
          <ac:chgData name="Fujiwara Tomomasa" userId="773db4682fb361c6" providerId="LiveId" clId="{094D188E-30A7-4F51-9FEF-153D46036E5F}" dt="2020-07-24T05:27:55.895" v="3756"/>
          <ac:spMkLst>
            <pc:docMk/>
            <pc:sldMk cId="1053743052" sldId="309"/>
            <ac:spMk id="3" creationId="{960705B6-3D05-4F22-85DD-05DB94F058E8}"/>
          </ac:spMkLst>
        </pc:spChg>
        <pc:spChg chg="add mod">
          <ac:chgData name="Fujiwara Tomomasa" userId="773db4682fb361c6" providerId="LiveId" clId="{094D188E-30A7-4F51-9FEF-153D46036E5F}" dt="2020-07-24T05:29:01.144" v="3842" actId="947"/>
          <ac:spMkLst>
            <pc:docMk/>
            <pc:sldMk cId="1053743052" sldId="309"/>
            <ac:spMk id="8" creationId="{99822ECD-230F-4A58-988C-6D22DEC836A0}"/>
          </ac:spMkLst>
        </pc:spChg>
        <pc:spChg chg="add mod">
          <ac:chgData name="Fujiwara Tomomasa" userId="773db4682fb361c6" providerId="LiveId" clId="{094D188E-30A7-4F51-9FEF-153D46036E5F}" dt="2020-07-24T06:11:52.834" v="5758" actId="1037"/>
          <ac:spMkLst>
            <pc:docMk/>
            <pc:sldMk cId="1053743052" sldId="309"/>
            <ac:spMk id="10" creationId="{FCF2750A-5ADA-4D97-8ACB-DEA1412F5DB3}"/>
          </ac:spMkLst>
        </pc:spChg>
        <pc:spChg chg="add mod">
          <ac:chgData name="Fujiwara Tomomasa" userId="773db4682fb361c6" providerId="LiveId" clId="{094D188E-30A7-4F51-9FEF-153D46036E5F}" dt="2020-07-24T06:11:56.790" v="5770" actId="1037"/>
          <ac:spMkLst>
            <pc:docMk/>
            <pc:sldMk cId="1053743052" sldId="309"/>
            <ac:spMk id="12" creationId="{9961AC56-17C4-41EC-8E3E-6EB25B3B539D}"/>
          </ac:spMkLst>
        </pc:spChg>
        <pc:spChg chg="add mod">
          <ac:chgData name="Fujiwara Tomomasa" userId="773db4682fb361c6" providerId="LiveId" clId="{094D188E-30A7-4F51-9FEF-153D46036E5F}" dt="2020-07-24T05:30:38.160" v="3860" actId="20577"/>
          <ac:spMkLst>
            <pc:docMk/>
            <pc:sldMk cId="1053743052" sldId="309"/>
            <ac:spMk id="14" creationId="{AB21C7B1-456D-44DD-B033-B0A0F63F00F1}"/>
          </ac:spMkLst>
        </pc:spChg>
        <pc:spChg chg="add mod">
          <ac:chgData name="Fujiwara Tomomasa" userId="773db4682fb361c6" providerId="LiveId" clId="{094D188E-30A7-4F51-9FEF-153D46036E5F}" dt="2020-07-24T05:32:07.981" v="3976" actId="1035"/>
          <ac:spMkLst>
            <pc:docMk/>
            <pc:sldMk cId="1053743052" sldId="309"/>
            <ac:spMk id="20" creationId="{B806BF9B-C173-481E-8503-A05F5828DA7D}"/>
          </ac:spMkLst>
        </pc:spChg>
        <pc:spChg chg="add mod">
          <ac:chgData name="Fujiwara Tomomasa" userId="773db4682fb361c6" providerId="LiveId" clId="{094D188E-30A7-4F51-9FEF-153D46036E5F}" dt="2020-07-24T05:32:07.981" v="3976" actId="1035"/>
          <ac:spMkLst>
            <pc:docMk/>
            <pc:sldMk cId="1053743052" sldId="309"/>
            <ac:spMk id="22" creationId="{578A55E6-A7D3-46FC-9D2D-D4321C34700A}"/>
          </ac:spMkLst>
        </pc:spChg>
        <pc:spChg chg="add mod">
          <ac:chgData name="Fujiwara Tomomasa" userId="773db4682fb361c6" providerId="LiveId" clId="{094D188E-30A7-4F51-9FEF-153D46036E5F}" dt="2020-07-24T06:11:46.523" v="5741" actId="1076"/>
          <ac:spMkLst>
            <pc:docMk/>
            <pc:sldMk cId="1053743052" sldId="309"/>
            <ac:spMk id="24" creationId="{0DFB5598-62F9-4891-B7FA-48465ADDCDCF}"/>
          </ac:spMkLst>
        </pc:spChg>
        <pc:spChg chg="add mod">
          <ac:chgData name="Fujiwara Tomomasa" userId="773db4682fb361c6" providerId="LiveId" clId="{094D188E-30A7-4F51-9FEF-153D46036E5F}" dt="2020-07-24T06:24:01.032" v="6131" actId="1036"/>
          <ac:spMkLst>
            <pc:docMk/>
            <pc:sldMk cId="1053743052" sldId="309"/>
            <ac:spMk id="26" creationId="{7D1580FE-8AAD-48BC-A4E5-79A6361B5792}"/>
          </ac:spMkLst>
        </pc:spChg>
        <pc:picChg chg="add mod">
          <ac:chgData name="Fujiwara Tomomasa" userId="773db4682fb361c6" providerId="LiveId" clId="{094D188E-30A7-4F51-9FEF-153D46036E5F}" dt="2020-07-24T05:32:00.184" v="3889" actId="1076"/>
          <ac:picMkLst>
            <pc:docMk/>
            <pc:sldMk cId="1053743052" sldId="309"/>
            <ac:picMk id="7" creationId="{C8C52883-7DD9-4FA5-AE65-4BBB2A6D2723}"/>
          </ac:picMkLst>
        </pc:picChg>
        <pc:picChg chg="add del mod">
          <ac:chgData name="Fujiwara Tomomasa" userId="773db4682fb361c6" providerId="LiveId" clId="{094D188E-30A7-4F51-9FEF-153D46036E5F}" dt="2020-07-24T05:31:17.288" v="3862" actId="21"/>
          <ac:picMkLst>
            <pc:docMk/>
            <pc:sldMk cId="1053743052" sldId="309"/>
            <ac:picMk id="16" creationId="{5271F661-B816-4C0A-A935-D947559180A4}"/>
          </ac:picMkLst>
        </pc:picChg>
        <pc:picChg chg="add mod">
          <ac:chgData name="Fujiwara Tomomasa" userId="773db4682fb361c6" providerId="LiveId" clId="{094D188E-30A7-4F51-9FEF-153D46036E5F}" dt="2020-07-24T05:31:25.894" v="3864" actId="1076"/>
          <ac:picMkLst>
            <pc:docMk/>
            <pc:sldMk cId="1053743052" sldId="309"/>
            <ac:picMk id="18" creationId="{7DD19AB5-8793-4975-B49A-AEFAFD41A37E}"/>
          </ac:picMkLst>
        </pc:picChg>
      </pc:sldChg>
      <pc:sldChg chg="addSp delSp modSp add mod">
        <pc:chgData name="Fujiwara Tomomasa" userId="773db4682fb361c6" providerId="LiveId" clId="{094D188E-30A7-4F51-9FEF-153D46036E5F}" dt="2020-07-24T05:44:17.708" v="4494" actId="1035"/>
        <pc:sldMkLst>
          <pc:docMk/>
          <pc:sldMk cId="4198263277" sldId="310"/>
        </pc:sldMkLst>
        <pc:spChg chg="mod">
          <ac:chgData name="Fujiwara Tomomasa" userId="773db4682fb361c6" providerId="LiveId" clId="{094D188E-30A7-4F51-9FEF-153D46036E5F}" dt="2020-07-24T05:41:29.880" v="4344" actId="947"/>
          <ac:spMkLst>
            <pc:docMk/>
            <pc:sldMk cId="4198263277" sldId="310"/>
            <ac:spMk id="8" creationId="{99822ECD-230F-4A58-988C-6D22DEC836A0}"/>
          </ac:spMkLst>
        </pc:spChg>
        <pc:spChg chg="add mod">
          <ac:chgData name="Fujiwara Tomomasa" userId="773db4682fb361c6" providerId="LiveId" clId="{094D188E-30A7-4F51-9FEF-153D46036E5F}" dt="2020-07-24T05:33:50.654" v="4037" actId="1076"/>
          <ac:spMkLst>
            <pc:docMk/>
            <pc:sldMk cId="4198263277" sldId="310"/>
            <ac:spMk id="9" creationId="{F8A24C88-5B6A-4FB0-B402-FD256429631A}"/>
          </ac:spMkLst>
        </pc:spChg>
        <pc:spChg chg="mod">
          <ac:chgData name="Fujiwara Tomomasa" userId="773db4682fb361c6" providerId="LiveId" clId="{094D188E-30A7-4F51-9FEF-153D46036E5F}" dt="2020-07-24T05:41:35.974" v="4346" actId="947"/>
          <ac:spMkLst>
            <pc:docMk/>
            <pc:sldMk cId="4198263277" sldId="310"/>
            <ac:spMk id="14" creationId="{AB21C7B1-456D-44DD-B033-B0A0F63F00F1}"/>
          </ac:spMkLst>
        </pc:spChg>
        <pc:spChg chg="add del">
          <ac:chgData name="Fujiwara Tomomasa" userId="773db4682fb361c6" providerId="LiveId" clId="{094D188E-30A7-4F51-9FEF-153D46036E5F}" dt="2020-07-24T05:35:39.818" v="4112" actId="22"/>
          <ac:spMkLst>
            <pc:docMk/>
            <pc:sldMk cId="4198263277" sldId="310"/>
            <ac:spMk id="15" creationId="{5DD66F60-4443-4FAB-8082-17B25EF9BA23}"/>
          </ac:spMkLst>
        </pc:spChg>
        <pc:spChg chg="add del">
          <ac:chgData name="Fujiwara Tomomasa" userId="773db4682fb361c6" providerId="LiveId" clId="{094D188E-30A7-4F51-9FEF-153D46036E5F}" dt="2020-07-24T05:35:39.603" v="4111" actId="22"/>
          <ac:spMkLst>
            <pc:docMk/>
            <pc:sldMk cId="4198263277" sldId="310"/>
            <ac:spMk id="17" creationId="{F9D91A70-5F56-4963-8362-BAFF4095F932}"/>
          </ac:spMkLst>
        </pc:spChg>
        <pc:spChg chg="add mod">
          <ac:chgData name="Fujiwara Tomomasa" userId="773db4682fb361c6" providerId="LiveId" clId="{094D188E-30A7-4F51-9FEF-153D46036E5F}" dt="2020-07-24T05:44:17.708" v="4494" actId="1035"/>
          <ac:spMkLst>
            <pc:docMk/>
            <pc:sldMk cId="4198263277" sldId="310"/>
            <ac:spMk id="21" creationId="{AEE5057E-D55E-48CA-9185-518A298EBFC2}"/>
          </ac:spMkLst>
        </pc:spChg>
        <pc:spChg chg="add mod">
          <ac:chgData name="Fujiwara Tomomasa" userId="773db4682fb361c6" providerId="LiveId" clId="{094D188E-30A7-4F51-9FEF-153D46036E5F}" dt="2020-07-24T05:44:17.708" v="4494" actId="1035"/>
          <ac:spMkLst>
            <pc:docMk/>
            <pc:sldMk cId="4198263277" sldId="310"/>
            <ac:spMk id="23" creationId="{161333B6-64B0-40FC-A09B-CB428711DB22}"/>
          </ac:spMkLst>
        </pc:spChg>
        <pc:graphicFrameChg chg="add mod modGraphic">
          <ac:chgData name="Fujiwara Tomomasa" userId="773db4682fb361c6" providerId="LiveId" clId="{094D188E-30A7-4F51-9FEF-153D46036E5F}" dt="2020-07-24T05:38:33.351" v="4341" actId="207"/>
          <ac:graphicFrameMkLst>
            <pc:docMk/>
            <pc:sldMk cId="4198263277" sldId="310"/>
            <ac:graphicFrameMk id="11" creationId="{5993EE73-C989-4B13-BB7D-65725517ABC1}"/>
          </ac:graphicFrameMkLst>
        </pc:graphicFrameChg>
        <pc:picChg chg="add mod">
          <ac:chgData name="Fujiwara Tomomasa" userId="773db4682fb361c6" providerId="LiveId" clId="{094D188E-30A7-4F51-9FEF-153D46036E5F}" dt="2020-07-24T05:33:36.003" v="4035" actId="1076"/>
          <ac:picMkLst>
            <pc:docMk/>
            <pc:sldMk cId="4198263277" sldId="310"/>
            <ac:picMk id="6" creationId="{CF35EEB9-787D-4E7F-9122-3DD14C4C6E58}"/>
          </ac:picMkLst>
        </pc:picChg>
        <pc:picChg chg="mod">
          <ac:chgData name="Fujiwara Tomomasa" userId="773db4682fb361c6" providerId="LiveId" clId="{094D188E-30A7-4F51-9FEF-153D46036E5F}" dt="2020-07-24T05:32:18.046" v="3977" actId="14826"/>
          <ac:picMkLst>
            <pc:docMk/>
            <pc:sldMk cId="4198263277" sldId="310"/>
            <ac:picMk id="7" creationId="{C8C52883-7DD9-4FA5-AE65-4BBB2A6D2723}"/>
          </ac:picMkLst>
        </pc:picChg>
        <pc:picChg chg="del">
          <ac:chgData name="Fujiwara Tomomasa" userId="773db4682fb361c6" providerId="LiveId" clId="{094D188E-30A7-4F51-9FEF-153D46036E5F}" dt="2020-07-24T05:33:28.340" v="4033" actId="21"/>
          <ac:picMkLst>
            <pc:docMk/>
            <pc:sldMk cId="4198263277" sldId="310"/>
            <ac:picMk id="18" creationId="{7DD19AB5-8793-4975-B49A-AEFAFD41A37E}"/>
          </ac:picMkLst>
        </pc:picChg>
      </pc:sldChg>
      <pc:sldChg chg="addSp delSp modSp new mod">
        <pc:chgData name="Fujiwara Tomomasa" userId="773db4682fb361c6" providerId="LiveId" clId="{094D188E-30A7-4F51-9FEF-153D46036E5F}" dt="2020-07-24T06:30:10.705" v="6367"/>
        <pc:sldMkLst>
          <pc:docMk/>
          <pc:sldMk cId="3805248961" sldId="311"/>
        </pc:sldMkLst>
        <pc:spChg chg="mod">
          <ac:chgData name="Fujiwara Tomomasa" userId="773db4682fb361c6" providerId="LiveId" clId="{094D188E-30A7-4F51-9FEF-153D46036E5F}" dt="2020-07-24T05:44:43.345" v="4521" actId="20577"/>
          <ac:spMkLst>
            <pc:docMk/>
            <pc:sldMk cId="3805248961" sldId="311"/>
            <ac:spMk id="2" creationId="{26632906-F664-49F2-9F1A-46918E869B3B}"/>
          </ac:spMkLst>
        </pc:spChg>
        <pc:spChg chg="del">
          <ac:chgData name="Fujiwara Tomomasa" userId="773db4682fb361c6" providerId="LiveId" clId="{094D188E-30A7-4F51-9FEF-153D46036E5F}" dt="2020-07-24T05:46:43.292" v="4522"/>
          <ac:spMkLst>
            <pc:docMk/>
            <pc:sldMk cId="3805248961" sldId="311"/>
            <ac:spMk id="3" creationId="{ABA5F296-02BC-47E3-B612-D9FFF879E514}"/>
          </ac:spMkLst>
        </pc:spChg>
        <pc:spChg chg="add mod">
          <ac:chgData name="Fujiwara Tomomasa" userId="773db4682fb361c6" providerId="LiveId" clId="{094D188E-30A7-4F51-9FEF-153D46036E5F}" dt="2020-07-24T06:29:48.743" v="6334" actId="1038"/>
          <ac:spMkLst>
            <pc:docMk/>
            <pc:sldMk cId="3805248961" sldId="311"/>
            <ac:spMk id="8" creationId="{1DED65F0-D231-45A2-A6DC-92AD27A70F2F}"/>
          </ac:spMkLst>
        </pc:spChg>
        <pc:spChg chg="add mod">
          <ac:chgData name="Fujiwara Tomomasa" userId="773db4682fb361c6" providerId="LiveId" clId="{094D188E-30A7-4F51-9FEF-153D46036E5F}" dt="2020-07-24T06:29:48.743" v="6334" actId="1038"/>
          <ac:spMkLst>
            <pc:docMk/>
            <pc:sldMk cId="3805248961" sldId="311"/>
            <ac:spMk id="10" creationId="{4AFEF2DC-4ABD-40CC-A118-38B30B298475}"/>
          </ac:spMkLst>
        </pc:spChg>
        <pc:spChg chg="add mod ord">
          <ac:chgData name="Fujiwara Tomomasa" userId="773db4682fb361c6" providerId="LiveId" clId="{094D188E-30A7-4F51-9FEF-153D46036E5F}" dt="2020-07-24T05:48:26.914" v="4587" actId="166"/>
          <ac:spMkLst>
            <pc:docMk/>
            <pc:sldMk cId="3805248961" sldId="311"/>
            <ac:spMk id="11" creationId="{2291C969-C069-410F-866B-737521FC1541}"/>
          </ac:spMkLst>
        </pc:spChg>
        <pc:spChg chg="add mod ord">
          <ac:chgData name="Fujiwara Tomomasa" userId="773db4682fb361c6" providerId="LiveId" clId="{094D188E-30A7-4F51-9FEF-153D46036E5F}" dt="2020-07-24T05:55:42.198" v="5116" actId="14100"/>
          <ac:spMkLst>
            <pc:docMk/>
            <pc:sldMk cId="3805248961" sldId="311"/>
            <ac:spMk id="17" creationId="{5B7EE358-4275-4C7A-BACE-80FB1F216B03}"/>
          </ac:spMkLst>
        </pc:spChg>
        <pc:spChg chg="add mod">
          <ac:chgData name="Fujiwara Tomomasa" userId="773db4682fb361c6" providerId="LiveId" clId="{094D188E-30A7-4F51-9FEF-153D46036E5F}" dt="2020-07-24T06:30:10.705" v="6367"/>
          <ac:spMkLst>
            <pc:docMk/>
            <pc:sldMk cId="3805248961" sldId="311"/>
            <ac:spMk id="21" creationId="{E5765956-7B05-4BD2-834F-2A512AA5C0A3}"/>
          </ac:spMkLst>
        </pc:spChg>
        <pc:picChg chg="add mod">
          <ac:chgData name="Fujiwara Tomomasa" userId="773db4682fb361c6" providerId="LiveId" clId="{094D188E-30A7-4F51-9FEF-153D46036E5F}" dt="2020-07-24T06:29:53.874" v="6336" actId="1037"/>
          <ac:picMkLst>
            <pc:docMk/>
            <pc:sldMk cId="3805248961" sldId="311"/>
            <ac:picMk id="7" creationId="{E6AD148C-C941-4693-90BE-570E8E5845B5}"/>
          </ac:picMkLst>
        </pc:picChg>
        <pc:cxnChg chg="add mod">
          <ac:chgData name="Fujiwara Tomomasa" userId="773db4682fb361c6" providerId="LiveId" clId="{094D188E-30A7-4F51-9FEF-153D46036E5F}" dt="2020-07-24T06:29:48.743" v="6334" actId="1038"/>
          <ac:cxnSpMkLst>
            <pc:docMk/>
            <pc:sldMk cId="3805248961" sldId="311"/>
            <ac:cxnSpMk id="13" creationId="{8EC09595-814D-4869-AF20-7842EF1A1E61}"/>
          </ac:cxnSpMkLst>
        </pc:cxnChg>
        <pc:cxnChg chg="add mod">
          <ac:chgData name="Fujiwara Tomomasa" userId="773db4682fb361c6" providerId="LiveId" clId="{094D188E-30A7-4F51-9FEF-153D46036E5F}" dt="2020-07-24T06:29:48.743" v="6334" actId="1038"/>
          <ac:cxnSpMkLst>
            <pc:docMk/>
            <pc:sldMk cId="3805248961" sldId="311"/>
            <ac:cxnSpMk id="14" creationId="{3606E2C7-2D6E-448A-B1E6-B47840CDB326}"/>
          </ac:cxnSpMkLst>
        </pc:cxnChg>
        <pc:cxnChg chg="add mod">
          <ac:chgData name="Fujiwara Tomomasa" userId="773db4682fb361c6" providerId="LiveId" clId="{094D188E-30A7-4F51-9FEF-153D46036E5F}" dt="2020-07-24T05:49:48.143" v="4677" actId="14100"/>
          <ac:cxnSpMkLst>
            <pc:docMk/>
            <pc:sldMk cId="3805248961" sldId="311"/>
            <ac:cxnSpMk id="18" creationId="{D13C6A87-29A6-4BD2-8251-C5B3A72C2B22}"/>
          </ac:cxnSpMkLst>
        </pc:cxnChg>
      </pc:sldChg>
      <pc:sldChg chg="addSp modSp new mod">
        <pc:chgData name="Fujiwara Tomomasa" userId="773db4682fb361c6" providerId="LiveId" clId="{094D188E-30A7-4F51-9FEF-153D46036E5F}" dt="2020-07-24T06:53:38.292" v="6515" actId="20577"/>
        <pc:sldMkLst>
          <pc:docMk/>
          <pc:sldMk cId="2147744361" sldId="312"/>
        </pc:sldMkLst>
        <pc:spChg chg="mod">
          <ac:chgData name="Fujiwara Tomomasa" userId="773db4682fb361c6" providerId="LiveId" clId="{094D188E-30A7-4F51-9FEF-153D46036E5F}" dt="2020-07-24T06:53:38.292" v="6515" actId="20577"/>
          <ac:spMkLst>
            <pc:docMk/>
            <pc:sldMk cId="2147744361" sldId="312"/>
            <ac:spMk id="3" creationId="{66D72851-77B1-410A-AA01-88DF3E0E796B}"/>
          </ac:spMkLst>
        </pc:spChg>
        <pc:picChg chg="add mod">
          <ac:chgData name="Fujiwara Tomomasa" userId="773db4682fb361c6" providerId="LiveId" clId="{094D188E-30A7-4F51-9FEF-153D46036E5F}" dt="2020-07-24T06:02:32.485" v="5151" actId="14100"/>
          <ac:picMkLst>
            <pc:docMk/>
            <pc:sldMk cId="2147744361" sldId="312"/>
            <ac:picMk id="7" creationId="{08A85CD9-739D-4232-9688-86DD8F88BF66}"/>
          </ac:picMkLst>
        </pc:picChg>
      </pc:sldChg>
      <pc:sldChg chg="addSp modSp new mod">
        <pc:chgData name="Fujiwara Tomomasa" userId="773db4682fb361c6" providerId="LiveId" clId="{094D188E-30A7-4F51-9FEF-153D46036E5F}" dt="2020-07-24T07:53:17.671" v="6564" actId="20577"/>
        <pc:sldMkLst>
          <pc:docMk/>
          <pc:sldMk cId="1092202741" sldId="313"/>
        </pc:sldMkLst>
        <pc:spChg chg="mod">
          <ac:chgData name="Fujiwara Tomomasa" userId="773db4682fb361c6" providerId="LiveId" clId="{094D188E-30A7-4F51-9FEF-153D46036E5F}" dt="2020-07-24T06:03:52.417" v="5326" actId="20577"/>
          <ac:spMkLst>
            <pc:docMk/>
            <pc:sldMk cId="1092202741" sldId="313"/>
            <ac:spMk id="2" creationId="{9B77D7B5-CCF7-4665-BE0E-F5D48B99D35C}"/>
          </ac:spMkLst>
        </pc:spChg>
        <pc:spChg chg="mod">
          <ac:chgData name="Fujiwara Tomomasa" userId="773db4682fb361c6" providerId="LiveId" clId="{094D188E-30A7-4F51-9FEF-153D46036E5F}" dt="2020-07-24T07:53:17.671" v="6564" actId="20577"/>
          <ac:spMkLst>
            <pc:docMk/>
            <pc:sldMk cId="1092202741" sldId="313"/>
            <ac:spMk id="3" creationId="{4DDF8CC1-A9F6-4F00-A37C-8A0139F28A43}"/>
          </ac:spMkLst>
        </pc:spChg>
        <pc:spChg chg="add mod ord">
          <ac:chgData name="Fujiwara Tomomasa" userId="773db4682fb361c6" providerId="LiveId" clId="{094D188E-30A7-4F51-9FEF-153D46036E5F}" dt="2020-07-24T06:39:05.563" v="6431" actId="947"/>
          <ac:spMkLst>
            <pc:docMk/>
            <pc:sldMk cId="1092202741" sldId="313"/>
            <ac:spMk id="6" creationId="{DC992F5C-F2CD-40BD-91A3-3F1FF25F33D1}"/>
          </ac:spMkLst>
        </pc:spChg>
        <pc:spChg chg="add mod">
          <ac:chgData name="Fujiwara Tomomasa" userId="773db4682fb361c6" providerId="LiveId" clId="{094D188E-30A7-4F51-9FEF-153D46036E5F}" dt="2020-07-24T06:39:14.466" v="6434" actId="1038"/>
          <ac:spMkLst>
            <pc:docMk/>
            <pc:sldMk cId="1092202741" sldId="313"/>
            <ac:spMk id="7" creationId="{2B1800C2-9E6B-4308-9EC6-8A52CAF0A359}"/>
          </ac:spMkLst>
        </pc:spChg>
        <pc:picChg chg="add mod">
          <ac:chgData name="Fujiwara Tomomasa" userId="773db4682fb361c6" providerId="LiveId" clId="{094D188E-30A7-4F51-9FEF-153D46036E5F}" dt="2020-07-24T06:38:39.322" v="6426" actId="14100"/>
          <ac:picMkLst>
            <pc:docMk/>
            <pc:sldMk cId="1092202741" sldId="313"/>
            <ac:picMk id="1026" creationId="{FCD0F55D-EF45-41B8-8B9D-5B04356EDD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413" cy="4953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4" y="1"/>
            <a:ext cx="2919412" cy="4953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F1933DB-EF58-465E-8AFD-4C4F6642DB97}" type="datetimeFigureOut">
              <a:rPr kumimoji="1" lang="ja-JP" altLang="en-US" smtClean="0"/>
              <a:t>2020/7/24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5" rIns="91429" bIns="4571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1" y="4748213"/>
            <a:ext cx="5389563" cy="3884612"/>
          </a:xfrm>
          <a:prstGeom prst="rect">
            <a:avLst/>
          </a:prstGeom>
        </p:spPr>
        <p:txBody>
          <a:bodyPr vert="horz" lIns="91429" tIns="45715" rIns="91429" bIns="45715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371013"/>
            <a:ext cx="2919413" cy="4953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4" y="9371013"/>
            <a:ext cx="2919412" cy="4953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0BB531DB-8A51-4B2E-A466-5B8438F759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33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80064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07376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572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7776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555842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3852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4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1565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148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95626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1551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7980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855622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60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5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49E040-E447-4CB6-AFBE-9979EFDE9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/>
              <a:t>Status Report #37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5421C41-A0CD-4885-8712-3BADD78E1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sz="1200" b="1"/>
              <a:t>2020. 07. 24 (Fri)</a:t>
            </a:r>
          </a:p>
          <a:p>
            <a:r>
              <a:rPr kumimoji="1" lang="en-US" altLang="ja-JP" sz="1200" b="1"/>
              <a:t>Tohoku Univ.    M1</a:t>
            </a:r>
          </a:p>
          <a:p>
            <a:r>
              <a:rPr lang="en-US" altLang="ja-JP" sz="1200" b="1"/>
              <a:t>Tomomasa FUJIWARA</a:t>
            </a:r>
            <a:endParaRPr kumimoji="1" lang="ja-JP" altLang="en-US" sz="1200" b="1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F42FCA-D692-4AE1-997D-27C04E7C18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1500"/>
              <a:t>Start data taking at new testbench</a:t>
            </a:r>
            <a:endParaRPr kumimoji="1" lang="ja-JP" altLang="en-US" sz="150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0FB6B9-80BC-4EEC-9FB9-0E8634339A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683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DDE6F-F98F-4F0D-A98A-ECD0A421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8C52883-7DD9-4FA5-AE65-4BBB2A6D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447" y="618441"/>
            <a:ext cx="4827181" cy="289508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2765C1-8CEC-49A2-8E33-EE252B59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6BA230-98F0-405A-9F2E-E223D02D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822ECD-230F-4A58-988C-6D22DEC836A0}"/>
              </a:ext>
            </a:extLst>
          </p:cNvPr>
          <p:cNvSpPr txBox="1"/>
          <p:nvPr/>
        </p:nvSpPr>
        <p:spPr>
          <a:xfrm>
            <a:off x="191387" y="3523074"/>
            <a:ext cx="36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分割前の各シンチでの信号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-V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op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~ +6.0 V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0" name="矢印: 左右 9">
            <a:extLst>
              <a:ext uri="{FF2B5EF4-FFF2-40B4-BE49-F238E27FC236}">
                <a16:creationId xmlns:a16="http://schemas.microsoft.com/office/drawing/2014/main" id="{FCF2750A-5ADA-4D97-8ACB-DEA1412F5DB3}"/>
              </a:ext>
            </a:extLst>
          </p:cNvPr>
          <p:cNvSpPr/>
          <p:nvPr/>
        </p:nvSpPr>
        <p:spPr>
          <a:xfrm rot="5400000">
            <a:off x="1731982" y="1381487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61AC56-17C4-41EC-8E3E-6EB25B3B539D}"/>
              </a:ext>
            </a:extLst>
          </p:cNvPr>
          <p:cNvSpPr txBox="1"/>
          <p:nvPr/>
        </p:nvSpPr>
        <p:spPr>
          <a:xfrm>
            <a:off x="1295403" y="1294918"/>
            <a:ext cx="5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 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21C7B1-456D-44DD-B033-B0A0F63F00F1}"/>
              </a:ext>
            </a:extLst>
          </p:cNvPr>
          <p:cNvSpPr txBox="1"/>
          <p:nvPr/>
        </p:nvSpPr>
        <p:spPr>
          <a:xfrm>
            <a:off x="6096000" y="3514140"/>
            <a:ext cx="36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±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 調節後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(±10.0 V)</a:t>
            </a: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-V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op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~ +6.0 V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35EEB9-787D-4E7F-9122-3DD14C4C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16" y="569374"/>
            <a:ext cx="4827181" cy="2896309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F8A24C88-5B6A-4FB0-B402-FD256429631A}"/>
              </a:ext>
            </a:extLst>
          </p:cNvPr>
          <p:cNvSpPr/>
          <p:nvPr/>
        </p:nvSpPr>
        <p:spPr>
          <a:xfrm>
            <a:off x="4788886" y="1516798"/>
            <a:ext cx="1424762" cy="637953"/>
          </a:xfrm>
          <a:prstGeom prst="rightArrow">
            <a:avLst>
              <a:gd name="adj1" fmla="val 50000"/>
              <a:gd name="adj2" fmla="val 95000"/>
            </a:avLst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1" name="表 14">
            <a:extLst>
              <a:ext uri="{FF2B5EF4-FFF2-40B4-BE49-F238E27FC236}">
                <a16:creationId xmlns:a16="http://schemas.microsoft.com/office/drawing/2014/main" id="{5993EE73-C989-4B13-BB7D-65725517A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9242"/>
              </p:ext>
            </p:extLst>
          </p:nvPr>
        </p:nvGraphicFramePr>
        <p:xfrm>
          <a:off x="5106582" y="4228682"/>
          <a:ext cx="62472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52">
                  <a:extLst>
                    <a:ext uri="{9D8B030D-6E8A-4147-A177-3AD203B41FA5}">
                      <a16:colId xmlns:a16="http://schemas.microsoft.com/office/drawing/2014/main" val="35172610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81224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51741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V</a:t>
                      </a:r>
                      <a:r>
                        <a:rPr kumimoji="1" lang="en-US" altLang="ja-JP" baseline="-25000"/>
                        <a:t>±</a:t>
                      </a:r>
                      <a:r>
                        <a:rPr kumimoji="1" lang="en-US" altLang="ja-JP"/>
                        <a:t> [V]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V</a:t>
                      </a:r>
                      <a:r>
                        <a:rPr kumimoji="1" lang="en-US" altLang="ja-JP" baseline="-25000"/>
                        <a:t>+</a:t>
                      </a:r>
                      <a:r>
                        <a:rPr kumimoji="1" lang="en-US" altLang="ja-JP"/>
                        <a:t> </a:t>
                      </a:r>
                      <a:r>
                        <a:rPr kumimoji="1" lang="ja-JP" altLang="en-US"/>
                        <a:t>側 </a:t>
                      </a:r>
                      <a:r>
                        <a:rPr kumimoji="1" lang="en-US" altLang="ja-JP"/>
                        <a:t>Current [A]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/>
                        <a:t>V</a:t>
                      </a:r>
                      <a:r>
                        <a:rPr kumimoji="1" lang="en-US" altLang="ja-JP" baseline="-25000"/>
                        <a:t>-</a:t>
                      </a:r>
                      <a:r>
                        <a:rPr kumimoji="1" lang="en-US" altLang="ja-JP"/>
                        <a:t> </a:t>
                      </a:r>
                      <a:r>
                        <a:rPr kumimoji="1" lang="ja-JP" altLang="en-US"/>
                        <a:t>側 </a:t>
                      </a:r>
                      <a:r>
                        <a:rPr kumimoji="1" lang="en-US" altLang="ja-JP"/>
                        <a:t>Current [A]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2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10.0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>
                          <a:solidFill>
                            <a:srgbClr val="FF0000"/>
                          </a:solidFill>
                        </a:rPr>
                        <a:t>0.09</a:t>
                      </a:r>
                      <a:endParaRPr kumimoji="1" lang="ja-JP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>
                          <a:solidFill>
                            <a:srgbClr val="FF0000"/>
                          </a:solidFill>
                        </a:rPr>
                        <a:t>0.087</a:t>
                      </a:r>
                      <a:endParaRPr kumimoji="1" lang="ja-JP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8.0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0.04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0.039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943093"/>
                  </a:ext>
                </a:extLst>
              </a:tr>
            </a:tbl>
          </a:graphicData>
        </a:graphic>
      </p:graphicFrame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AEE5057E-D55E-48CA-9185-518A298EBFC2}"/>
              </a:ext>
            </a:extLst>
          </p:cNvPr>
          <p:cNvSpPr/>
          <p:nvPr/>
        </p:nvSpPr>
        <p:spPr>
          <a:xfrm rot="5400000">
            <a:off x="7168784" y="1374396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61333B6-64B0-40FC-A09B-CB428711DB22}"/>
              </a:ext>
            </a:extLst>
          </p:cNvPr>
          <p:cNvSpPr txBox="1"/>
          <p:nvPr/>
        </p:nvSpPr>
        <p:spPr>
          <a:xfrm>
            <a:off x="6732205" y="1287827"/>
            <a:ext cx="5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 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26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32906-F664-49F2-9F1A-46918E86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Beta-ray measurement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E6AD148C-C941-4693-90BE-570E8E584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44" y="793955"/>
            <a:ext cx="7945176" cy="4469161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9AB496-D9FC-4419-820E-83A73565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E31D90-283F-461E-834C-1E947C76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1DED65F0-D231-45A2-A6DC-92AD27A70F2F}"/>
              </a:ext>
            </a:extLst>
          </p:cNvPr>
          <p:cNvSpPr/>
          <p:nvPr/>
        </p:nvSpPr>
        <p:spPr>
          <a:xfrm>
            <a:off x="7963788" y="2445488"/>
            <a:ext cx="457200" cy="4465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AFEF2DC-4ABD-40CC-A118-38B30B298475}"/>
              </a:ext>
            </a:extLst>
          </p:cNvPr>
          <p:cNvSpPr/>
          <p:nvPr/>
        </p:nvSpPr>
        <p:spPr>
          <a:xfrm>
            <a:off x="7910625" y="3270966"/>
            <a:ext cx="457200" cy="4465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8EC09595-814D-4869-AF20-7842EF1A1E61}"/>
              </a:ext>
            </a:extLst>
          </p:cNvPr>
          <p:cNvCxnSpPr/>
          <p:nvPr/>
        </p:nvCxnSpPr>
        <p:spPr>
          <a:xfrm flipH="1">
            <a:off x="8420988" y="2360428"/>
            <a:ext cx="446568" cy="850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606E2C7-2D6E-448A-B1E6-B47840CDB326}"/>
              </a:ext>
            </a:extLst>
          </p:cNvPr>
          <p:cNvCxnSpPr>
            <a:cxnSpLocks/>
          </p:cNvCxnSpPr>
          <p:nvPr/>
        </p:nvCxnSpPr>
        <p:spPr>
          <a:xfrm flipH="1">
            <a:off x="8367825" y="2512828"/>
            <a:ext cx="652131" cy="89281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291C969-C069-410F-866B-737521FC1541}"/>
              </a:ext>
            </a:extLst>
          </p:cNvPr>
          <p:cNvSpPr/>
          <p:nvPr/>
        </p:nvSpPr>
        <p:spPr>
          <a:xfrm>
            <a:off x="8819707" y="2078665"/>
            <a:ext cx="2270052" cy="59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Reference Conter</a:t>
            </a:r>
            <a:endParaRPr kumimoji="1" lang="ja-JP" altLang="en-US" b="1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3C6A87-29A6-4BD2-8251-C5B3A72C2B22}"/>
              </a:ext>
            </a:extLst>
          </p:cNvPr>
          <p:cNvCxnSpPr>
            <a:cxnSpLocks/>
          </p:cNvCxnSpPr>
          <p:nvPr/>
        </p:nvCxnSpPr>
        <p:spPr>
          <a:xfrm>
            <a:off x="6645349" y="2785730"/>
            <a:ext cx="457200" cy="325747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B7EE358-4275-4C7A-BACE-80FB1F216B03}"/>
              </a:ext>
            </a:extLst>
          </p:cNvPr>
          <p:cNvSpPr/>
          <p:nvPr/>
        </p:nvSpPr>
        <p:spPr>
          <a:xfrm>
            <a:off x="4751426" y="2078665"/>
            <a:ext cx="2889840" cy="7581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5</a:t>
            </a:r>
            <a:r>
              <a:rPr kumimoji="1" lang="en-US" altLang="ja-JP" sz="16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× 11</a:t>
            </a:r>
            <a:r>
              <a:rPr kumimoji="1" lang="en-US" altLang="ja-JP" sz="16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× 300</a:t>
            </a:r>
            <a:r>
              <a:rPr kumimoji="1" lang="en-US" altLang="ja-JP" sz="16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6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pPr algn="ctr"/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MPPC×1s(New board)</a:t>
            </a:r>
            <a:endParaRPr kumimoji="1" lang="ja-JP" altLang="en-US" sz="1600" b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765956-7B05-4BD2-834F-2A512AA5C0A3}"/>
              </a:ext>
            </a:extLst>
          </p:cNvPr>
          <p:cNvSpPr txBox="1"/>
          <p:nvPr/>
        </p:nvSpPr>
        <p:spPr>
          <a:xfrm>
            <a:off x="10195" y="793955"/>
            <a:ext cx="43243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Ref×2 + ToF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用シンチ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でコインシデンスが取れるか確認した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ToF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用シンチ無し ⇒ 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~130 counts/min</a:t>
            </a: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                                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⇒ 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~2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ToF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用シンチありだと全くならない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	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⇒ 離しすぎている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??</a:t>
            </a: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           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リファレンスの配置は再検討が必要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            (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もし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Ref×2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で取得するなら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まず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Ref×1 + ToF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用シンチでデータを取得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Vb – Vop = 0.0, 3.0, 6.0 [V]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4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6846AA-8E96-4788-A648-28158776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D72851-77B1-410A-AA01-88DF3E0E7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1200"/>
              <a:t>(</a:t>
            </a:r>
            <a:r>
              <a:rPr kumimoji="1" lang="ja-JP" altLang="en-US" sz="1200"/>
              <a:t>急ぎだったのでタイムウォークコレクション等は適当</a:t>
            </a:r>
            <a:r>
              <a:rPr kumimoji="1" lang="en-US" altLang="ja-JP" sz="1200"/>
              <a:t>)</a:t>
            </a:r>
          </a:p>
          <a:p>
            <a:endParaRPr lang="en-US" altLang="ja-JP" sz="1600"/>
          </a:p>
          <a:p>
            <a:r>
              <a:rPr kumimoji="1" lang="en-US" altLang="ja-JP" sz="1600"/>
              <a:t>+3.0 V </a:t>
            </a:r>
            <a:r>
              <a:rPr kumimoji="1" lang="ja-JP" altLang="en-US" sz="1600"/>
              <a:t>時で </a:t>
            </a:r>
            <a:r>
              <a:rPr kumimoji="1" lang="en-US" altLang="ja-JP" sz="1600"/>
              <a:t>~ 185 psec</a:t>
            </a:r>
          </a:p>
          <a:p>
            <a:r>
              <a:rPr lang="ja-JP" altLang="en-US" sz="1600"/>
              <a:t>以前の宇宙線より</a:t>
            </a:r>
            <a:r>
              <a:rPr lang="en-US" altLang="ja-JP" sz="1600"/>
              <a:t>~20 psec</a:t>
            </a:r>
            <a:r>
              <a:rPr lang="ja-JP" altLang="en-US" sz="1600"/>
              <a:t>くらい悪い</a:t>
            </a:r>
            <a:endParaRPr lang="en-US" altLang="ja-JP" sz="1600"/>
          </a:p>
          <a:p>
            <a:endParaRPr kumimoji="1" lang="en-US" altLang="ja-JP" sz="1600"/>
          </a:p>
          <a:p>
            <a:r>
              <a:rPr lang="en-US" altLang="ja-JP" sz="1600"/>
              <a:t>2</a:t>
            </a:r>
            <a:r>
              <a:rPr lang="ja-JP" altLang="en-US" sz="1600"/>
              <a:t>個でもデータの取得は可能と考えられる</a:t>
            </a:r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4E8C78-A550-49E2-9668-3E43F38E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EFBB39-1872-4A3C-8015-6D1A5E1B9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8A85CD9-739D-4232-9688-86DD8F88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77" y="619824"/>
            <a:ext cx="7477819" cy="48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4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77D7B5-CCF7-4665-BE0E-F5D48B99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8CC1-A9F6-4F00-A37C-8A0139F28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126" y="1270175"/>
            <a:ext cx="9418674" cy="4968000"/>
          </a:xfrm>
        </p:spPr>
        <p:txBody>
          <a:bodyPr>
            <a:normAutofit/>
          </a:bodyPr>
          <a:lstStyle/>
          <a:p>
            <a:r>
              <a:rPr lang="ja-JP" altLang="en-US" sz="1600"/>
              <a:t>引き続き</a:t>
            </a:r>
            <a:r>
              <a:rPr lang="en-US" altLang="ja-JP" sz="1600"/>
              <a:t>β</a:t>
            </a:r>
            <a:r>
              <a:rPr lang="ja-JP" altLang="en-US" sz="1600"/>
              <a:t>線源を使用しデータ取得を続ける</a:t>
            </a:r>
            <a:endParaRPr lang="en-US" altLang="ja-JP" sz="1600"/>
          </a:p>
          <a:p>
            <a:r>
              <a:rPr lang="ja-JP" altLang="en-US" sz="1600"/>
              <a:t>リファレンスカウンターの配置の再検討</a:t>
            </a:r>
            <a:endParaRPr lang="en-US" altLang="ja-JP" sz="1600"/>
          </a:p>
          <a:p>
            <a:pPr marL="0" indent="0">
              <a:buNone/>
            </a:pPr>
            <a:r>
              <a:rPr lang="en-US" altLang="ja-JP" sz="1600"/>
              <a:t>     </a:t>
            </a:r>
            <a:r>
              <a:rPr lang="ja-JP" altLang="en-US" sz="1600"/>
              <a:t>⇒ </a:t>
            </a:r>
            <a:r>
              <a:rPr lang="en-US" altLang="ja-JP" sz="1600"/>
              <a:t>2</a:t>
            </a:r>
            <a:r>
              <a:rPr lang="ja-JP" altLang="en-US" sz="1600"/>
              <a:t>個のシンチレータ</a:t>
            </a:r>
            <a:r>
              <a:rPr lang="en-US" altLang="ja-JP" sz="1600"/>
              <a:t>+</a:t>
            </a:r>
            <a:r>
              <a:rPr lang="ja-JP" altLang="en-US" sz="1600"/>
              <a:t>回路を</a:t>
            </a:r>
            <a:r>
              <a:rPr lang="en-US" altLang="ja-JP" sz="1600"/>
              <a:t>ToF</a:t>
            </a:r>
            <a:r>
              <a:rPr lang="ja-JP" altLang="en-US" sz="1600"/>
              <a:t>用シンチ等との干渉を避けて近付けるように</a:t>
            </a:r>
            <a:endParaRPr lang="en-US" altLang="ja-JP" sz="1600"/>
          </a:p>
          <a:p>
            <a:endParaRPr kumimoji="1" lang="en-US" altLang="ja-JP" sz="1600"/>
          </a:p>
          <a:p>
            <a:r>
              <a:rPr kumimoji="1" lang="ja-JP" altLang="en-US" sz="1600"/>
              <a:t>期末レポート</a:t>
            </a:r>
            <a:endParaRPr kumimoji="1" lang="en-US" altLang="ja-JP" sz="1600"/>
          </a:p>
          <a:p>
            <a:pPr marL="0" indent="0">
              <a:buNone/>
            </a:pPr>
            <a:r>
              <a:rPr lang="en-US" altLang="ja-JP" sz="1200"/>
              <a:t>    </a:t>
            </a:r>
            <a:r>
              <a:rPr kumimoji="1" lang="en-US" altLang="ja-JP" sz="1200"/>
              <a:t>(</a:t>
            </a:r>
            <a:r>
              <a:rPr kumimoji="1" lang="ja-JP" altLang="en-US" sz="1200"/>
              <a:t>固体分光物理学基礎</a:t>
            </a:r>
            <a:r>
              <a:rPr kumimoji="1" lang="en-US" altLang="ja-JP" sz="1200"/>
              <a:t>×2, </a:t>
            </a:r>
            <a:r>
              <a:rPr kumimoji="1" lang="ja-JP" altLang="en-US" sz="1200"/>
              <a:t>物質物理学基礎</a:t>
            </a:r>
            <a:r>
              <a:rPr lang="en-US" altLang="ja-JP" sz="1200"/>
              <a:t>×2</a:t>
            </a:r>
            <a:r>
              <a:rPr kumimoji="1" lang="en-US" altLang="ja-JP" sz="1200"/>
              <a:t>, </a:t>
            </a:r>
            <a:r>
              <a:rPr kumimoji="1" lang="ja-JP" altLang="en-US" sz="1200"/>
              <a:t>場の量子論基礎</a:t>
            </a:r>
            <a:r>
              <a:rPr kumimoji="1" lang="en-US" altLang="ja-JP" sz="1200"/>
              <a:t>, </a:t>
            </a:r>
            <a:r>
              <a:rPr kumimoji="1" lang="ja-JP" altLang="en-US" sz="1200"/>
              <a:t>素粒子物理学基礎</a:t>
            </a:r>
            <a:r>
              <a:rPr kumimoji="1" lang="en-US" altLang="ja-JP" sz="1200"/>
              <a:t>, GPPU</a:t>
            </a:r>
            <a:r>
              <a:rPr kumimoji="1" lang="ja-JP" altLang="en-US" sz="1200"/>
              <a:t>概論</a:t>
            </a:r>
            <a:r>
              <a:rPr kumimoji="1" lang="en-US" altLang="ja-JP" sz="1200"/>
              <a:t>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21BCB1-8F35-45F7-A6EA-A650038E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C5D65E-C415-47BA-B4C5-BD26ED3F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D0F55D-EF45-41B8-8B9D-5B04356ED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104" y="4157330"/>
            <a:ext cx="2574896" cy="25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1800C2-9E6B-4308-9EC6-8A52CAF0A359}"/>
              </a:ext>
            </a:extLst>
          </p:cNvPr>
          <p:cNvSpPr txBox="1"/>
          <p:nvPr/>
        </p:nvSpPr>
        <p:spPr>
          <a:xfrm>
            <a:off x="9380541" y="4931723"/>
            <a:ext cx="1103164" cy="366299"/>
          </a:xfrm>
          <a:prstGeom prst="rect">
            <a:avLst/>
          </a:prstGeom>
          <a:solidFill>
            <a:srgbClr val="100315"/>
          </a:solidFill>
        </p:spPr>
        <p:txBody>
          <a:bodyPr wrap="square" rtlCol="0">
            <a:spAutoFit/>
          </a:bodyPr>
          <a:lstStyle/>
          <a:p>
            <a:endParaRPr kumimoji="1" lang="ja-JP" altLang="en-US" b="1">
              <a:solidFill>
                <a:srgbClr val="78F0E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C992F5C-F2CD-40BD-91A3-3F1FF25F33D1}"/>
              </a:ext>
            </a:extLst>
          </p:cNvPr>
          <p:cNvSpPr txBox="1"/>
          <p:nvPr/>
        </p:nvSpPr>
        <p:spPr>
          <a:xfrm>
            <a:off x="9577105" y="4952989"/>
            <a:ext cx="1103164" cy="3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8CE8F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レポート</a:t>
            </a:r>
          </a:p>
        </p:txBody>
      </p:sp>
    </p:spTree>
    <p:extLst>
      <p:ext uri="{BB962C8B-B14F-4D97-AF65-F5344CB8AC3E}">
        <p14:creationId xmlns:p14="http://schemas.microsoft.com/office/powerpoint/2010/main" val="109220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823A362-7BD4-4940-ADDE-9FB2BDFF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>
                <a:solidFill>
                  <a:srgbClr val="002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Backup</a:t>
            </a:r>
            <a:endParaRPr lang="ja-JP" altLang="en-US" b="1">
              <a:solidFill>
                <a:srgbClr val="00204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4C9F682-F83B-4659-AAB2-2E5F27C95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786DE-4DFF-4678-A12B-6EA2C21D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C7A933-8A3C-471C-B06E-CCCE50B7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32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ADF04C4-35E8-4F6C-976F-FFDBE075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B809268-4846-4832-82E0-F4BB85A0A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1FE15FE-63B5-4E00-8683-C66C0831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B97D5E1-59BC-4778-9E2E-0838DF69C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2" y="903241"/>
            <a:ext cx="7993015" cy="479580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B229B4-CEE3-42B7-8453-5E24F7C5978C}"/>
              </a:ext>
            </a:extLst>
          </p:cNvPr>
          <p:cNvSpPr txBox="1"/>
          <p:nvPr/>
        </p:nvSpPr>
        <p:spPr>
          <a:xfrm>
            <a:off x="2082261" y="1102689"/>
            <a:ext cx="2182091" cy="584775"/>
          </a:xfrm>
          <a:prstGeom prst="rect">
            <a:avLst/>
          </a:prstGeom>
          <a:solidFill>
            <a:srgbClr val="A0E0FF">
              <a:alpha val="2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/>
              <a:t>分割前の </a:t>
            </a:r>
            <a:r>
              <a:rPr kumimoji="1" lang="en-US" altLang="ja-JP" sz="1600" b="1"/>
              <a:t>1 photon</a:t>
            </a:r>
          </a:p>
          <a:p>
            <a:pPr algn="ctr"/>
            <a:r>
              <a:rPr kumimoji="1" lang="en-US" altLang="ja-JP" sz="1600" b="1"/>
              <a:t>(</a:t>
            </a:r>
            <a:r>
              <a:rPr kumimoji="1" lang="ja-JP" altLang="en-US" sz="1600" b="1"/>
              <a:t>線源なし</a:t>
            </a:r>
            <a:r>
              <a:rPr kumimoji="1" lang="en-US" altLang="ja-JP" sz="1600" b="1"/>
              <a:t>)</a:t>
            </a:r>
            <a:endParaRPr kumimoji="1" lang="ja-JP" altLang="en-US" sz="1600" b="1"/>
          </a:p>
        </p:txBody>
      </p:sp>
    </p:spTree>
    <p:extLst>
      <p:ext uri="{BB962C8B-B14F-4D97-AF65-F5344CB8AC3E}">
        <p14:creationId xmlns:p14="http://schemas.microsoft.com/office/powerpoint/2010/main" val="287181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75250A-E37A-474B-A08A-F628B827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77E226-4B6C-4444-8E87-844E0630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60D69F8-70C7-4A45-8BB3-FC2A1BB2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 test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8AA9B49-A2A0-4CCA-AD4E-C8B506A0A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9812" r="31046" b="46529"/>
          <a:stretch/>
        </p:blipFill>
        <p:spPr>
          <a:xfrm>
            <a:off x="233005" y="607473"/>
            <a:ext cx="7920395" cy="4158574"/>
          </a:xfrm>
          <a:prstGeom prst="rect">
            <a:avLst/>
          </a:prstGeom>
          <a:noFill/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24CEFB-9BF0-4496-A9D2-C11621482988}"/>
              </a:ext>
            </a:extLst>
          </p:cNvPr>
          <p:cNvSpPr txBox="1"/>
          <p:nvPr/>
        </p:nvSpPr>
        <p:spPr>
          <a:xfrm>
            <a:off x="8234916" y="738963"/>
            <a:ext cx="3724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光量</a:t>
            </a:r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(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信号の波高</a:t>
            </a:r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)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 は十分だが</a:t>
            </a:r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,</a:t>
            </a:r>
          </a:p>
          <a:p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pedestal 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に張り付いてしまっている</a:t>
            </a:r>
            <a:endParaRPr kumimoji="1" lang="en-US" altLang="ja-JP" sz="12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endParaRPr kumimoji="1" lang="en-US" altLang="ja-JP" sz="12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sz="1200"/>
              <a:t>→ </a:t>
            </a:r>
            <a:r>
              <a:rPr kumimoji="1" lang="en-US" altLang="ja-JP" sz="1200"/>
              <a:t>Divider </a:t>
            </a:r>
            <a:r>
              <a:rPr kumimoji="1" lang="ja-JP" altLang="en-US" sz="1200"/>
              <a:t>で分割した後の</a:t>
            </a:r>
            <a:r>
              <a:rPr kumimoji="1" lang="en-US" altLang="ja-JP" sz="1200"/>
              <a:t>QDC</a:t>
            </a:r>
            <a:r>
              <a:rPr kumimoji="1" lang="ja-JP" altLang="en-US" sz="1200"/>
              <a:t>に入れる信号を</a:t>
            </a:r>
            <a:endParaRPr kumimoji="1" lang="en-US" altLang="ja-JP" sz="1200"/>
          </a:p>
          <a:p>
            <a:r>
              <a:rPr kumimoji="1" lang="en-US" altLang="ja-JP" sz="1200"/>
              <a:t>    </a:t>
            </a:r>
            <a:r>
              <a:rPr kumimoji="1" lang="ja-JP" altLang="en-US" sz="1200"/>
              <a:t>一旦 </a:t>
            </a:r>
            <a:r>
              <a:rPr kumimoji="1" lang="en-US" altLang="ja-JP" sz="1200"/>
              <a:t>Attenetor </a:t>
            </a:r>
            <a:r>
              <a:rPr kumimoji="1" lang="ja-JP" altLang="en-US" sz="1200"/>
              <a:t>に入れ</a:t>
            </a:r>
            <a:r>
              <a:rPr kumimoji="1" lang="en-US" altLang="ja-JP" sz="1200"/>
              <a:t>, 16dB</a:t>
            </a:r>
            <a:r>
              <a:rPr kumimoji="1" lang="ja-JP" altLang="en-US" sz="1200"/>
              <a:t>減衰させたのち</a:t>
            </a:r>
            <a:r>
              <a:rPr kumimoji="1" lang="en-US" altLang="ja-JP" sz="1200"/>
              <a:t>,</a:t>
            </a:r>
          </a:p>
          <a:p>
            <a:r>
              <a:rPr kumimoji="1" lang="ja-JP" altLang="en-US" sz="1200"/>
              <a:t>　 </a:t>
            </a:r>
            <a:r>
              <a:rPr kumimoji="1" lang="en-US" altLang="ja-JP" sz="1200"/>
              <a:t>PM</a:t>
            </a:r>
            <a:r>
              <a:rPr kumimoji="1" lang="ja-JP" altLang="en-US" sz="1200"/>
              <a:t>アンプでオフセット調整</a:t>
            </a:r>
            <a:endParaRPr kumimoji="1" lang="en-US" altLang="ja-JP" sz="1200"/>
          </a:p>
          <a:p>
            <a:r>
              <a:rPr kumimoji="1" lang="ja-JP" altLang="en-US" sz="1200"/>
              <a:t>→ その後</a:t>
            </a:r>
            <a:r>
              <a:rPr kumimoji="1" lang="en-US" altLang="ja-JP" sz="1200"/>
              <a:t> 100 nsec delay </a:t>
            </a:r>
            <a:r>
              <a:rPr kumimoji="1" lang="ja-JP" altLang="en-US" sz="1200"/>
              <a:t>させて</a:t>
            </a:r>
            <a:r>
              <a:rPr kumimoji="1" lang="en-US" altLang="ja-JP" sz="1200"/>
              <a:t>V792</a:t>
            </a:r>
            <a:r>
              <a:rPr kumimoji="1" lang="ja-JP" altLang="en-US" sz="1200"/>
              <a:t>へ入力</a:t>
            </a:r>
            <a:r>
              <a:rPr kumimoji="1" lang="en-US" altLang="ja-JP" sz="1200"/>
              <a:t> 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6664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7C026E-06B5-4AF9-9BE1-4E79707C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2496F9-4446-4AF1-A80C-773BD7E7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C53F7-AE18-40BA-A017-A1F9330D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211AF4-F610-4BD6-AC83-1290516C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1E73C3-F990-482B-96BF-AEA71D50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999"/>
            <a:ext cx="12192000" cy="612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8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39F78A-8809-4A0C-9D2E-E87F5EFF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0A110-EEFE-4FE6-90E2-D749636C7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E1EEBE-1255-47E9-B40E-1A3536F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C561D8-4B00-47DA-BF5E-24AC7C95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8198C6-F5DC-43F1-B9E2-C83AA441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92000" cy="61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3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81B6C4-E31F-4350-A224-84371B15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1800"/>
              <a:t>run200_AnaRef_Mod00.pdf</a:t>
            </a:r>
            <a:endParaRPr kumimoji="1" lang="ja-JP" altLang="en-US" sz="18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D46934-4D6F-437A-A0FC-6A41E0FB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B283CE-942C-4A27-99E7-74B334047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135647-1449-4584-BF67-5CEBFDB1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F41C82-4BE8-4CCF-BB34-AC45A60D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0"/>
            <a:ext cx="6959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正方形/長方形 28">
            <a:extLst>
              <a:ext uri="{FF2B5EF4-FFF2-40B4-BE49-F238E27FC236}">
                <a16:creationId xmlns:a16="http://schemas.microsoft.com/office/drawing/2014/main" id="{D223C657-1F0B-46AE-A8E7-22B0ECC43C51}"/>
              </a:ext>
            </a:extLst>
          </p:cNvPr>
          <p:cNvSpPr/>
          <p:nvPr/>
        </p:nvSpPr>
        <p:spPr>
          <a:xfrm>
            <a:off x="336000" y="1818166"/>
            <a:ext cx="11338549" cy="3136605"/>
          </a:xfrm>
          <a:prstGeom prst="rect">
            <a:avLst/>
          </a:prstGeom>
          <a:ln>
            <a:solidFill>
              <a:srgbClr val="00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79AFA5D-1FB6-48D9-9CBC-0BCAE24D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New testbench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6F1916-F00E-4104-9E9B-7F90E0BAF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カウンター部屋</a:t>
            </a:r>
            <a:r>
              <a:rPr kumimoji="1" lang="en-US" altLang="ja-JP"/>
              <a:t>(B</a:t>
            </a:r>
            <a:r>
              <a:rPr kumimoji="1" lang="ja-JP" altLang="en-US"/>
              <a:t>棟</a:t>
            </a:r>
            <a:r>
              <a:rPr kumimoji="1" lang="en-US" altLang="ja-JP"/>
              <a:t>637)</a:t>
            </a:r>
            <a:r>
              <a:rPr kumimoji="1" lang="ja-JP" altLang="en-US"/>
              <a:t>でテストベンチの準備をしていた</a:t>
            </a:r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シンチ</a:t>
            </a:r>
            <a:r>
              <a:rPr lang="en-US" altLang="ja-JP"/>
              <a:t>, MPPC</a:t>
            </a:r>
            <a:r>
              <a:rPr lang="ja-JP" altLang="en-US"/>
              <a:t>回路等を載せる台</a:t>
            </a:r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リファレンス用検出器</a:t>
            </a:r>
            <a:r>
              <a:rPr lang="en-US" altLang="ja-JP"/>
              <a:t>(</a:t>
            </a:r>
            <a:r>
              <a:rPr lang="ja-JP" altLang="en-US"/>
              <a:t>プラスチックシンチレーター</a:t>
            </a:r>
            <a:r>
              <a:rPr lang="en-US" altLang="ja-JP"/>
              <a:t>+MPPC)</a:t>
            </a:r>
            <a:r>
              <a:rPr lang="ja-JP" altLang="en-US"/>
              <a:t>の用意</a:t>
            </a: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1E9204-9437-4BF3-9F89-FCDAC4DF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6BF823-68A2-4812-894F-B060DBDC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BAC1259-5296-4D3C-BB9D-F5588C5FE9A4}"/>
              </a:ext>
            </a:extLst>
          </p:cNvPr>
          <p:cNvSpPr txBox="1"/>
          <p:nvPr/>
        </p:nvSpPr>
        <p:spPr>
          <a:xfrm>
            <a:off x="2682949" y="2429539"/>
            <a:ext cx="179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/>
              <a:t>※</a:t>
            </a:r>
            <a:r>
              <a:rPr kumimoji="1" lang="ja-JP" altLang="en-US" b="1"/>
              <a:t>イメージ図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408CB62-176B-4091-A51C-C27D234EDBCB}"/>
              </a:ext>
            </a:extLst>
          </p:cNvPr>
          <p:cNvSpPr/>
          <p:nvPr/>
        </p:nvSpPr>
        <p:spPr>
          <a:xfrm>
            <a:off x="6050625" y="2371059"/>
            <a:ext cx="776175" cy="3349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</a:rPr>
              <a:t>β-ray sourece</a:t>
            </a:r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4C22F4-D1B5-4394-975D-AE60797931BB}"/>
              </a:ext>
            </a:extLst>
          </p:cNvPr>
          <p:cNvSpPr/>
          <p:nvPr/>
        </p:nvSpPr>
        <p:spPr>
          <a:xfrm>
            <a:off x="2682949" y="3409164"/>
            <a:ext cx="7354186" cy="3349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8DDB055-B166-40CF-932C-2186CACB938B}"/>
              </a:ext>
            </a:extLst>
          </p:cNvPr>
          <p:cNvSpPr/>
          <p:nvPr/>
        </p:nvSpPr>
        <p:spPr>
          <a:xfrm>
            <a:off x="6167931" y="3096059"/>
            <a:ext cx="541561" cy="194930"/>
          </a:xfrm>
          <a:prstGeom prst="rect">
            <a:avLst/>
          </a:prstGeom>
          <a:solidFill>
            <a:srgbClr val="A0E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83C2F71-F48A-4595-82DA-38EA2324D257}"/>
              </a:ext>
            </a:extLst>
          </p:cNvPr>
          <p:cNvSpPr/>
          <p:nvPr/>
        </p:nvSpPr>
        <p:spPr>
          <a:xfrm>
            <a:off x="6167930" y="3923699"/>
            <a:ext cx="541561" cy="194930"/>
          </a:xfrm>
          <a:prstGeom prst="rect">
            <a:avLst/>
          </a:prstGeom>
          <a:solidFill>
            <a:srgbClr val="A0E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9640868-3962-407D-A118-C62EEAA5E2D1}"/>
              </a:ext>
            </a:extLst>
          </p:cNvPr>
          <p:cNvCxnSpPr>
            <a:cxnSpLocks/>
          </p:cNvCxnSpPr>
          <p:nvPr/>
        </p:nvCxnSpPr>
        <p:spPr>
          <a:xfrm flipH="1">
            <a:off x="6672973" y="2383452"/>
            <a:ext cx="1053321" cy="64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77AF6C3-29BE-47FC-ABF2-ADA984C4D21E}"/>
              </a:ext>
            </a:extLst>
          </p:cNvPr>
          <p:cNvCxnSpPr>
            <a:cxnSpLocks/>
          </p:cNvCxnSpPr>
          <p:nvPr/>
        </p:nvCxnSpPr>
        <p:spPr>
          <a:xfrm flipH="1">
            <a:off x="6749887" y="2535852"/>
            <a:ext cx="1128808" cy="14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53F6E5-B000-4EFA-85CB-FBD435EA9D7F}"/>
              </a:ext>
            </a:extLst>
          </p:cNvPr>
          <p:cNvSpPr/>
          <p:nvPr/>
        </p:nvSpPr>
        <p:spPr>
          <a:xfrm>
            <a:off x="7523235" y="1961364"/>
            <a:ext cx="3173118" cy="117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リファレンス用シンチレータ</a:t>
            </a:r>
            <a:endParaRPr kumimoji="1" lang="en-US" altLang="ja-JP" sz="16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3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×2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S13360-3050PE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片読み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77741AE-15C8-4896-A536-2EA3FA7B6D6F}"/>
              </a:ext>
            </a:extLst>
          </p:cNvPr>
          <p:cNvCxnSpPr>
            <a:cxnSpLocks/>
          </p:cNvCxnSpPr>
          <p:nvPr/>
        </p:nvCxnSpPr>
        <p:spPr>
          <a:xfrm>
            <a:off x="6443330" y="2777605"/>
            <a:ext cx="0" cy="1996413"/>
          </a:xfrm>
          <a:prstGeom prst="straightConnector1">
            <a:avLst/>
          </a:prstGeom>
          <a:ln w="44450"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CD0EE7B-67F3-463B-BD30-872727E58BCE}"/>
              </a:ext>
            </a:extLst>
          </p:cNvPr>
          <p:cNvSpPr/>
          <p:nvPr/>
        </p:nvSpPr>
        <p:spPr>
          <a:xfrm>
            <a:off x="2618810" y="3487477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AC8144D-CBE1-46B5-865A-086ECD2F81DD}"/>
              </a:ext>
            </a:extLst>
          </p:cNvPr>
          <p:cNvSpPr/>
          <p:nvPr/>
        </p:nvSpPr>
        <p:spPr>
          <a:xfrm>
            <a:off x="1493983" y="3379922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056A5F6-F994-47A3-A8EA-B2545D9D70BD}"/>
              </a:ext>
            </a:extLst>
          </p:cNvPr>
          <p:cNvSpPr/>
          <p:nvPr/>
        </p:nvSpPr>
        <p:spPr>
          <a:xfrm>
            <a:off x="10077530" y="3337390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E5B579A-AA80-4E43-A31D-8895CCFB37E3}"/>
              </a:ext>
            </a:extLst>
          </p:cNvPr>
          <p:cNvSpPr/>
          <p:nvPr/>
        </p:nvSpPr>
        <p:spPr>
          <a:xfrm>
            <a:off x="10028293" y="3459036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19521A6-9313-4CB4-896F-DBBF42031517}"/>
              </a:ext>
            </a:extLst>
          </p:cNvPr>
          <p:cNvSpPr/>
          <p:nvPr/>
        </p:nvSpPr>
        <p:spPr>
          <a:xfrm>
            <a:off x="2957267" y="3031483"/>
            <a:ext cx="2122130" cy="117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ToF</a:t>
            </a:r>
            <a:r>
              <a:rPr kumimoji="1" lang="ja-JP" altLang="en-US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用シンチレータ</a:t>
            </a:r>
            <a:endParaRPr kumimoji="1" lang="en-US" altLang="ja-JP" sz="16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11-44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×300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×5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S14160-30515PS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両読み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B2F0B4E-EC00-42FA-B9BD-60CF1C6301E1}"/>
              </a:ext>
            </a:extLst>
          </p:cNvPr>
          <p:cNvSpPr txBox="1"/>
          <p:nvPr/>
        </p:nvSpPr>
        <p:spPr>
          <a:xfrm>
            <a:off x="5722316" y="1993378"/>
            <a:ext cx="134833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β</a:t>
            </a:r>
            <a:r>
              <a:rPr kumimoji="1" lang="ja-JP" altLang="en-US" b="1">
                <a:latin typeface="Arial" panose="020B0604020202020204" pitchFamily="34" charset="0"/>
                <a:ea typeface="游ゴシック" panose="020B0400000000000000" pitchFamily="50" charset="-128"/>
              </a:rPr>
              <a:t>線源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: </a:t>
            </a:r>
            <a:r>
              <a:rPr kumimoji="1" lang="en-US" altLang="ja-JP" b="1" baseline="30000">
                <a:latin typeface="Arial" panose="020B0604020202020204" pitchFamily="34" charset="0"/>
                <a:ea typeface="游ゴシック" panose="020B0400000000000000" pitchFamily="50" charset="-128"/>
              </a:rPr>
              <a:t>90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Sr</a:t>
            </a:r>
          </a:p>
        </p:txBody>
      </p:sp>
    </p:spTree>
    <p:extLst>
      <p:ext uri="{BB962C8B-B14F-4D97-AF65-F5344CB8AC3E}">
        <p14:creationId xmlns:p14="http://schemas.microsoft.com/office/powerpoint/2010/main" val="2688532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ED634-3204-4526-A676-A371018D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B87E17-D0BD-443B-8BEB-EAA5436C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F44B5D-EABA-45EF-A271-0A80550C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72FF93-4607-4476-864B-5DC91437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C36159A-8041-4EFA-B2E6-4ECB4D05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3" y="-1"/>
            <a:ext cx="10628306" cy="68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90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39F78A-8809-4A0C-9D2E-E87F5EFF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0A110-EEFE-4FE6-90E2-D749636C7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E1EEBE-1255-47E9-B40E-1A3536F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C561D8-4B00-47DA-BF5E-24AC7C95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8198C6-F5DC-43F1-B9E2-C83AA4411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0000"/>
            <a:ext cx="12192000" cy="59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73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C3D095-82F4-4892-A04A-10545695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  <a:cs typeface="Arial" panose="020B0604020202020204" pitchFamily="34" charset="0"/>
              </a:rPr>
              <a:t>2020. 07. 24 (Fri) NKS2 meeting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AF532C-205A-4C05-A7AF-6323F46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>
                <a:latin typeface="Arial" panose="020B0604020202020204" pitchFamily="34" charset="0"/>
                <a:cs typeface="Arial" panose="020B0604020202020204" pitchFamily="34" charset="0"/>
              </a:rPr>
              <a:t>ELS Status Report #37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654C86CA-6562-4A56-9EAD-0D575F22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A774DDA-2FCB-48B4-8E70-8B322E34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F7F451B-3CDA-4427-9279-450A7E02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A7DACE-0999-4EDA-82DF-D8BAAC52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A994581-2731-4D3E-AC1B-799325E9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F6A515C-AD34-4025-B82F-EA57D722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99"/>
            <a:ext cx="12192000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943FF3B-D20F-4238-B35C-0CC2FB7F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57793FF-2DCC-49D9-A153-DA3997D7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E3CCFAE-1C04-48B0-94DD-14DBD9A1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7559" cy="60286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BF515FC-E819-414B-8AA0-69C4FDE5D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41" y="0"/>
            <a:ext cx="6097559" cy="60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FAB3846-6D65-4025-8437-EA512ED3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1F272EE-EBF3-4E98-A946-EF050FCA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47DDC2D-BB9A-4F10-A7D4-520B959A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63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136CB8-873F-46DF-A395-7846B308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9B6F4F-F1D4-485E-AB1F-8B10B399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3527BF-7383-4610-858C-16B1FF4A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6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40EDC7A-8634-49B2-84F7-7CF6EF3A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42F8B0-461E-4040-BA42-5A713E4A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2EA7420-381C-412B-9C1C-C097A03B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11" y="0"/>
            <a:ext cx="693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7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48AD4E9-A3BC-4DC7-8302-E1FEB500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DDD4E71-18E8-41E6-BE06-AD71025B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02AEA28-9A86-4A41-A91D-864FE70E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11" y="0"/>
            <a:ext cx="693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7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B20C11-4462-439A-8F9A-E5AD1516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F4CEA35-A912-4B28-99B5-DD299876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E9F612B-076F-4CF5-A8ED-E8E1CA5B6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5999" cy="602711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1AC0F6-7E46-4A8F-B27D-84F5A943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0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0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A5C37B-A32B-4DEC-8351-8C2F9EFA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New reference counters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1AF0A7-3A2C-4BA0-8952-6374F588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61" y="1196067"/>
            <a:ext cx="8952614" cy="4968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sz="1600" b="1">
                <a:solidFill>
                  <a:srgbClr val="002060"/>
                </a:solidFill>
                <a:ea typeface="游ゴシック" panose="020B0400000000000000" pitchFamily="50" charset="-128"/>
              </a:rPr>
              <a:t>使用するシンチレータ</a:t>
            </a:r>
            <a:endParaRPr kumimoji="1" lang="en-US" altLang="ja-JP" sz="1600" b="1">
              <a:solidFill>
                <a:srgbClr val="002060"/>
              </a:solidFill>
              <a:ea typeface="游ゴシック" panose="020B0400000000000000" pitchFamily="50" charset="-128"/>
            </a:endParaRPr>
          </a:p>
          <a:p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3</a:t>
            </a:r>
            <a:r>
              <a:rPr lang="en-US" altLang="ja-JP" sz="1600" baseline="30000">
                <a:solidFill>
                  <a:srgbClr val="002060"/>
                </a:solidFill>
                <a:ea typeface="游ゴシック" panose="020B0400000000000000" pitchFamily="50" charset="-128"/>
              </a:rPr>
              <a:t>w</a:t>
            </a:r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 × 3</a:t>
            </a:r>
            <a:r>
              <a:rPr lang="en-US" altLang="ja-JP" sz="1600" baseline="30000">
                <a:solidFill>
                  <a:srgbClr val="002060"/>
                </a:solidFill>
                <a:ea typeface="游ゴシック" panose="020B0400000000000000" pitchFamily="50" charset="-128"/>
              </a:rPr>
              <a:t>h</a:t>
            </a:r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 × 2</a:t>
            </a:r>
            <a:r>
              <a:rPr lang="en-US" altLang="ja-JP" sz="1600" baseline="30000">
                <a:solidFill>
                  <a:srgbClr val="002060"/>
                </a:solidFill>
                <a:ea typeface="游ゴシック" panose="020B0400000000000000" pitchFamily="50" charset="-128"/>
              </a:rPr>
              <a:t>t</a:t>
            </a:r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 mm</a:t>
            </a:r>
            <a:r>
              <a:rPr lang="en-US" altLang="ja-JP" sz="1600" baseline="30000">
                <a:solidFill>
                  <a:srgbClr val="002060"/>
                </a:solidFill>
                <a:ea typeface="游ゴシック" panose="020B0400000000000000" pitchFamily="50" charset="-128"/>
              </a:rPr>
              <a:t>3</a:t>
            </a:r>
            <a:r>
              <a:rPr lang="en-US" altLang="ja-JP" sz="1200">
                <a:solidFill>
                  <a:srgbClr val="002060"/>
                </a:solidFill>
                <a:ea typeface="游ゴシック" panose="020B0400000000000000" pitchFamily="50" charset="-128"/>
              </a:rPr>
              <a:t> </a:t>
            </a:r>
          </a:p>
          <a:p>
            <a:endParaRPr kumimoji="1" lang="en-US" altLang="ja-JP" sz="1200" b="1">
              <a:solidFill>
                <a:srgbClr val="002060"/>
              </a:solidFill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ja-JP" sz="1200" b="1">
              <a:solidFill>
                <a:srgbClr val="002060"/>
              </a:solidFill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 sz="1200" b="1">
              <a:solidFill>
                <a:srgbClr val="002060"/>
              </a:solidFill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b="1">
                <a:solidFill>
                  <a:srgbClr val="002060"/>
                </a:solidFill>
                <a:ea typeface="游ゴシック" panose="020B0400000000000000" pitchFamily="50" charset="-128"/>
              </a:rPr>
              <a:t>MPPC</a:t>
            </a:r>
          </a:p>
          <a:p>
            <a:r>
              <a:rPr kumimoji="1"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S13360-3050PS</a:t>
            </a:r>
          </a:p>
          <a:p>
            <a:r>
              <a:rPr kumimoji="1"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Vop[V] = 55.85, 55.84</a:t>
            </a:r>
          </a:p>
          <a:p>
            <a:pPr marL="0" indent="0">
              <a:buNone/>
            </a:pPr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    </a:t>
            </a:r>
            <a:r>
              <a:rPr lang="ja-JP" altLang="en-US" sz="1600">
                <a:solidFill>
                  <a:srgbClr val="002060"/>
                </a:solidFill>
                <a:ea typeface="游ゴシック" panose="020B0400000000000000" pitchFamily="50" charset="-128"/>
              </a:rPr>
              <a:t>→ ほぼ同じとみなして使用</a:t>
            </a:r>
            <a:endParaRPr kumimoji="1" lang="ja-JP" altLang="en-US" sz="1600">
              <a:solidFill>
                <a:srgbClr val="002060"/>
              </a:solidFill>
              <a:ea typeface="游ゴシック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E07745-EF49-4563-B9CB-11464009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D44F00-694A-4C3E-883B-DCE2D8768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F6498E6-420D-4851-BDA9-7DD4D5F54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5" t="52297" r="44382" b="37765"/>
          <a:stretch/>
        </p:blipFill>
        <p:spPr>
          <a:xfrm>
            <a:off x="3125297" y="599085"/>
            <a:ext cx="2970703" cy="2576704"/>
          </a:xfrm>
          <a:prstGeom prst="rect">
            <a:avLst/>
          </a:prstGeom>
          <a:noFill/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矢印: 左右 9">
            <a:extLst>
              <a:ext uri="{FF2B5EF4-FFF2-40B4-BE49-F238E27FC236}">
                <a16:creationId xmlns:a16="http://schemas.microsoft.com/office/drawing/2014/main" id="{3914CE11-AA10-49F8-A27B-FF60B0F5441B}"/>
              </a:ext>
            </a:extLst>
          </p:cNvPr>
          <p:cNvSpPr/>
          <p:nvPr/>
        </p:nvSpPr>
        <p:spPr>
          <a:xfrm>
            <a:off x="4111627" y="1002560"/>
            <a:ext cx="637954" cy="242316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16A8A428-0173-40F8-B37D-21C0F32BB63B}"/>
              </a:ext>
            </a:extLst>
          </p:cNvPr>
          <p:cNvSpPr/>
          <p:nvPr/>
        </p:nvSpPr>
        <p:spPr>
          <a:xfrm rot="5400000">
            <a:off x="3671492" y="1466553"/>
            <a:ext cx="637954" cy="242316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9442355-ECEF-4E94-B20D-23435FA5076D}"/>
              </a:ext>
            </a:extLst>
          </p:cNvPr>
          <p:cNvSpPr txBox="1"/>
          <p:nvPr/>
        </p:nvSpPr>
        <p:spPr>
          <a:xfrm>
            <a:off x="3990469" y="6674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3 mm</a:t>
            </a:r>
            <a:endParaRPr kumimoji="1" lang="ja-JP" altLang="en-US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C8ADE41-6036-4152-BF96-A5673B848E6E}"/>
              </a:ext>
            </a:extLst>
          </p:cNvPr>
          <p:cNvSpPr txBox="1"/>
          <p:nvPr/>
        </p:nvSpPr>
        <p:spPr>
          <a:xfrm rot="16200000">
            <a:off x="3282420" y="13488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3 mm</a:t>
            </a:r>
            <a:endParaRPr kumimoji="1" lang="ja-JP" altLang="en-US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E869CF8-7DF1-4BCD-9879-6C3CFC86B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0" t="7606" r="25252" b="3587"/>
          <a:stretch/>
        </p:blipFill>
        <p:spPr>
          <a:xfrm>
            <a:off x="3125297" y="3368072"/>
            <a:ext cx="2999351" cy="2795995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50FB54C-BDAA-4F54-8A06-5E9CB9A11904}"/>
              </a:ext>
            </a:extLst>
          </p:cNvPr>
          <p:cNvSpPr txBox="1"/>
          <p:nvPr/>
        </p:nvSpPr>
        <p:spPr>
          <a:xfrm>
            <a:off x="7553546" y="4323489"/>
            <a:ext cx="4142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*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オプティカルセメントで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MPPC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と接続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*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反射材を塗布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A47B1278-4275-4364-B0AF-B6432A144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88961">
            <a:off x="9990804" y="287312"/>
            <a:ext cx="2082783" cy="986456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4EB61A64-D490-4CCF-AE93-92463A4A3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18529" r="22751" b="15964"/>
          <a:stretch/>
        </p:blipFill>
        <p:spPr>
          <a:xfrm rot="5400000">
            <a:off x="9399932" y="4681811"/>
            <a:ext cx="2230625" cy="2100487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ABB2F4E-BF70-465E-985F-EAB5CF0B7C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4" t="18439" r="37179" b="63745"/>
          <a:stretch/>
        </p:blipFill>
        <p:spPr>
          <a:xfrm>
            <a:off x="7526078" y="1746813"/>
            <a:ext cx="4169736" cy="254532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AEB62CCA-2AA4-4DA0-B0EE-CC484264DACF}"/>
              </a:ext>
            </a:extLst>
          </p:cNvPr>
          <p:cNvSpPr/>
          <p:nvPr/>
        </p:nvSpPr>
        <p:spPr>
          <a:xfrm>
            <a:off x="6213649" y="2952954"/>
            <a:ext cx="1424762" cy="637953"/>
          </a:xfrm>
          <a:prstGeom prst="rightArrow">
            <a:avLst>
              <a:gd name="adj1" fmla="val 50000"/>
              <a:gd name="adj2" fmla="val 95000"/>
            </a:avLst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22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54A39EC-071E-4021-BCFE-0DA7380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1A470F6-125B-4242-B6F6-3E6A360C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5CC6246-0A87-458E-AD6C-1892C9C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0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59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2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59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4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812" y="0"/>
            <a:ext cx="693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812" y="2"/>
            <a:ext cx="693637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55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65F9114-AB57-45F5-992F-1732FB5F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2" y="0"/>
            <a:ext cx="10630681" cy="68580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756138F-7C31-46DB-8ACC-06967318CE46}"/>
              </a:ext>
            </a:extLst>
          </p:cNvPr>
          <p:cNvSpPr/>
          <p:nvPr/>
        </p:nvSpPr>
        <p:spPr>
          <a:xfrm>
            <a:off x="7583860" y="4014778"/>
            <a:ext cx="4037526" cy="1849973"/>
          </a:xfrm>
          <a:prstGeom prst="rect">
            <a:avLst/>
          </a:prstGeom>
          <a:solidFill>
            <a:srgbClr val="FFFFFF"/>
          </a:solidFill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Old method, New board</a:t>
            </a: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New method, New board</a:t>
            </a:r>
          </a:p>
          <a:p>
            <a:endParaRPr kumimoji="1" lang="en-US" altLang="ja-JP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previous board (Taken at Mar.)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31A914-CF66-4585-8973-F1ECBFE3E0F1}"/>
              </a:ext>
            </a:extLst>
          </p:cNvPr>
          <p:cNvSpPr/>
          <p:nvPr/>
        </p:nvSpPr>
        <p:spPr>
          <a:xfrm>
            <a:off x="7853684" y="4489114"/>
            <a:ext cx="214685" cy="2471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加算記号 12">
            <a:extLst>
              <a:ext uri="{FF2B5EF4-FFF2-40B4-BE49-F238E27FC236}">
                <a16:creationId xmlns:a16="http://schemas.microsoft.com/office/drawing/2014/main" id="{81374123-3408-4193-A832-AE83CD524BB6}"/>
              </a:ext>
            </a:extLst>
          </p:cNvPr>
          <p:cNvSpPr/>
          <p:nvPr/>
        </p:nvSpPr>
        <p:spPr>
          <a:xfrm>
            <a:off x="7786159" y="5186079"/>
            <a:ext cx="282210" cy="280389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星: 5 pt 14">
            <a:extLst>
              <a:ext uri="{FF2B5EF4-FFF2-40B4-BE49-F238E27FC236}">
                <a16:creationId xmlns:a16="http://schemas.microsoft.com/office/drawing/2014/main" id="{FA46E6A9-E59C-4373-AFCC-68066545F24C}"/>
              </a:ext>
            </a:extLst>
          </p:cNvPr>
          <p:cNvSpPr>
            <a:spLocks noChangeAspect="1"/>
          </p:cNvSpPr>
          <p:nvPr/>
        </p:nvSpPr>
        <p:spPr>
          <a:xfrm>
            <a:off x="7849958" y="4744440"/>
            <a:ext cx="228600" cy="228600"/>
          </a:xfrm>
          <a:prstGeom prst="star5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094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3D6DA9B-F2E6-49D7-A537-87608FB8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D2799D6-DEE6-45E6-BB0C-C78BE42B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23AF64-703B-431E-8F67-A9315E051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3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1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FD03EF-1BC7-40E4-A767-DFAA69E5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D9F674-73D0-44FF-8008-6668EBB8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ECCCD1-10CD-4165-9C3F-52D8F043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648623-FE67-478E-8EFC-1418FEB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8BB9BCD-508F-4670-AA6E-317FD5C7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4" y="1133650"/>
            <a:ext cx="5651686" cy="55878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406B5DD-8A31-4F0C-8BA1-0B5C92C3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71" y="1133650"/>
            <a:ext cx="5651686" cy="55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3DABE-D3EF-4D18-B782-8A71AFB4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counters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1B1B86-952C-4F67-933F-F28844A0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600"/>
              <a:t>リファレンスカウンター</a:t>
            </a:r>
            <a:r>
              <a:rPr kumimoji="1" lang="en-US" altLang="ja-JP" sz="1600"/>
              <a:t>2</a:t>
            </a:r>
            <a:r>
              <a:rPr kumimoji="1" lang="ja-JP" altLang="en-US" sz="1600"/>
              <a:t>個のみでデータ取得</a:t>
            </a:r>
            <a:endParaRPr kumimoji="1" lang="en-US" altLang="ja-JP" sz="1600"/>
          </a:p>
          <a:p>
            <a:endParaRPr lang="en-US" altLang="ja-JP" sz="1600"/>
          </a:p>
          <a:p>
            <a:r>
              <a:rPr lang="ja-JP" altLang="en-US" sz="1600"/>
              <a:t>トリガー</a:t>
            </a:r>
            <a:r>
              <a:rPr lang="en-US" altLang="ja-JP" sz="1600"/>
              <a:t>: </a:t>
            </a:r>
            <a:r>
              <a:rPr lang="ja-JP" altLang="en-US" sz="1600"/>
              <a:t>双方の信号のコインシデンス</a:t>
            </a:r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EB5313-51ED-4E8B-8B76-34769E87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85AC1B-7C4F-4540-96E1-584D5E75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ED5F30-0E59-43F9-9278-13FCFA69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19773" r="24497" b="18763"/>
          <a:stretch/>
        </p:blipFill>
        <p:spPr>
          <a:xfrm>
            <a:off x="6751759" y="773312"/>
            <a:ext cx="5104241" cy="30969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64E293-6126-4585-8515-04E751F8BA27}"/>
              </a:ext>
            </a:extLst>
          </p:cNvPr>
          <p:cNvSpPr txBox="1"/>
          <p:nvPr/>
        </p:nvSpPr>
        <p:spPr>
          <a:xfrm>
            <a:off x="6751758" y="3870251"/>
            <a:ext cx="510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ea typeface="游ゴシック" panose="020B0400000000000000" pitchFamily="50" charset="-128"/>
              </a:rPr>
              <a:t>上からみた図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84576CC-AC3E-48F0-AC9A-648D17F51F4E}"/>
              </a:ext>
            </a:extLst>
          </p:cNvPr>
          <p:cNvCxnSpPr>
            <a:cxnSpLocks/>
          </p:cNvCxnSpPr>
          <p:nvPr/>
        </p:nvCxnSpPr>
        <p:spPr>
          <a:xfrm flipV="1">
            <a:off x="8250865" y="2200938"/>
            <a:ext cx="3521450" cy="1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C9ABB9DC-F833-4FA8-8A3E-9DF918FC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718074"/>
            <a:ext cx="5020557" cy="3012334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59C3CBC1-3F03-4F08-A8C1-BB46A07C5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619824"/>
            <a:ext cx="5020556" cy="3012333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19F034-62E4-4F67-9F78-33B30609F58B}"/>
              </a:ext>
            </a:extLst>
          </p:cNvPr>
          <p:cNvSpPr txBox="1"/>
          <p:nvPr/>
        </p:nvSpPr>
        <p:spPr>
          <a:xfrm>
            <a:off x="434645" y="760334"/>
            <a:ext cx="26806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/>
              <a:t>前方側 </a:t>
            </a:r>
            <a:endParaRPr kumimoji="1" lang="en-US" altLang="ja-JP" b="1"/>
          </a:p>
          <a:p>
            <a:pPr algn="ctr"/>
            <a:r>
              <a:rPr kumimoji="1" lang="en-US" altLang="ja-JP" sz="1200" b="1"/>
              <a:t>(</a:t>
            </a:r>
            <a:r>
              <a:rPr kumimoji="1" lang="ja-JP" altLang="en-US" sz="1200" b="1"/>
              <a:t>ディバイダで分割した後</a:t>
            </a:r>
            <a:r>
              <a:rPr kumimoji="1" lang="en-US" altLang="ja-JP" sz="1200" b="1"/>
              <a:t>)</a:t>
            </a:r>
            <a:endParaRPr kumimoji="1" lang="ja-JP" altLang="en-US" sz="1200" b="1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DCE2519-A8A8-4FF1-927F-2B6BB419A84A}"/>
              </a:ext>
            </a:extLst>
          </p:cNvPr>
          <p:cNvSpPr txBox="1"/>
          <p:nvPr/>
        </p:nvSpPr>
        <p:spPr>
          <a:xfrm>
            <a:off x="434645" y="3913176"/>
            <a:ext cx="2180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/>
              <a:t>後方側</a:t>
            </a:r>
            <a:endParaRPr kumimoji="1" lang="en-US" altLang="ja-JP" b="1"/>
          </a:p>
          <a:p>
            <a:pPr algn="ctr"/>
            <a:r>
              <a:rPr kumimoji="1" lang="en-US" altLang="ja-JP" sz="1200" b="1"/>
              <a:t>(</a:t>
            </a:r>
            <a:r>
              <a:rPr kumimoji="1" lang="ja-JP" altLang="en-US" sz="1200" b="1"/>
              <a:t>ディバイダで分割した後</a:t>
            </a:r>
            <a:r>
              <a:rPr kumimoji="1" lang="en-US" altLang="ja-JP" sz="1200" b="1"/>
              <a:t>)</a:t>
            </a:r>
            <a:endParaRPr kumimoji="1" lang="ja-JP" altLang="en-US" sz="1200" b="1"/>
          </a:p>
        </p:txBody>
      </p:sp>
      <p:sp>
        <p:nvSpPr>
          <p:cNvPr id="25" name="矢印: 左右 24">
            <a:extLst>
              <a:ext uri="{FF2B5EF4-FFF2-40B4-BE49-F238E27FC236}">
                <a16:creationId xmlns:a16="http://schemas.microsoft.com/office/drawing/2014/main" id="{95A9D20D-5A19-401E-A118-844A96185300}"/>
              </a:ext>
            </a:extLst>
          </p:cNvPr>
          <p:cNvSpPr/>
          <p:nvPr/>
        </p:nvSpPr>
        <p:spPr>
          <a:xfrm rot="5400000">
            <a:off x="1903228" y="2371062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38DFA2E-21A2-4DF1-9C36-E09272C4D01B}"/>
              </a:ext>
            </a:extLst>
          </p:cNvPr>
          <p:cNvSpPr txBox="1"/>
          <p:nvPr/>
        </p:nvSpPr>
        <p:spPr>
          <a:xfrm>
            <a:off x="1009446" y="2284493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200 mV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CE42AC8-6E77-4A51-857A-A6C3C5F906BD}"/>
              </a:ext>
            </a:extLst>
          </p:cNvPr>
          <p:cNvSpPr txBox="1"/>
          <p:nvPr/>
        </p:nvSpPr>
        <p:spPr>
          <a:xfrm>
            <a:off x="3431022" y="2119074"/>
            <a:ext cx="177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~800 mV</a:t>
            </a:r>
            <a:endParaRPr kumimoji="1" lang="ja-JP" altLang="en-US" sz="2400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DF27199-D7DB-4F1A-AD44-2269498CAA7F}"/>
              </a:ext>
            </a:extLst>
          </p:cNvPr>
          <p:cNvSpPr txBox="1"/>
          <p:nvPr/>
        </p:nvSpPr>
        <p:spPr>
          <a:xfrm>
            <a:off x="3385761" y="5147997"/>
            <a:ext cx="177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~800 mV</a:t>
            </a:r>
            <a:endParaRPr kumimoji="1" lang="ja-JP" altLang="en-US" sz="2400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6CA6CE8-72CB-48F6-B559-CF778688BAF6}"/>
              </a:ext>
            </a:extLst>
          </p:cNvPr>
          <p:cNvSpPr txBox="1"/>
          <p:nvPr/>
        </p:nvSpPr>
        <p:spPr>
          <a:xfrm>
            <a:off x="6751758" y="4682014"/>
            <a:ext cx="442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</a:rPr>
              <a:t>V</a:t>
            </a:r>
            <a:r>
              <a:rPr kumimoji="1" lang="en-US" altLang="ja-JP" baseline="-2500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</a:rPr>
              <a:t> = 55.8 V (V</a:t>
            </a:r>
            <a:r>
              <a:rPr kumimoji="1" lang="en-US" altLang="ja-JP" baseline="-2500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</a:rPr>
              <a:t>-V</a:t>
            </a:r>
            <a:r>
              <a:rPr kumimoji="1" lang="en-US" altLang="ja-JP" baseline="-25000">
                <a:latin typeface="Arial" panose="020B0604020202020204" pitchFamily="34" charset="0"/>
                <a:ea typeface="游ゴシック" panose="020B0400000000000000" pitchFamily="50" charset="-128"/>
              </a:rPr>
              <a:t>op</a:t>
            </a:r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</a:rPr>
              <a:t> ~ 0.0 V)</a:t>
            </a:r>
            <a:r>
              <a:rPr kumimoji="1" lang="ja-JP" altLang="en-US">
                <a:latin typeface="Arial" panose="020B0604020202020204" pitchFamily="34" charset="0"/>
                <a:ea typeface="游ゴシック" panose="020B0400000000000000" pitchFamily="50" charset="-128"/>
              </a:rPr>
              <a:t> での信号</a:t>
            </a:r>
          </a:p>
        </p:txBody>
      </p:sp>
      <p:sp>
        <p:nvSpPr>
          <p:cNvPr id="40" name="矢印: 左右 39">
            <a:extLst>
              <a:ext uri="{FF2B5EF4-FFF2-40B4-BE49-F238E27FC236}">
                <a16:creationId xmlns:a16="http://schemas.microsoft.com/office/drawing/2014/main" id="{23B10423-66FF-4154-8606-889846538F0E}"/>
              </a:ext>
            </a:extLst>
          </p:cNvPr>
          <p:cNvSpPr/>
          <p:nvPr/>
        </p:nvSpPr>
        <p:spPr>
          <a:xfrm>
            <a:off x="2369026" y="2229261"/>
            <a:ext cx="448602" cy="141799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30C737C-1B24-49F6-9796-E37384AB732A}"/>
              </a:ext>
            </a:extLst>
          </p:cNvPr>
          <p:cNvSpPr txBox="1"/>
          <p:nvPr/>
        </p:nvSpPr>
        <p:spPr>
          <a:xfrm>
            <a:off x="1774992" y="1906228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10 nsec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D960B88-C3B1-4D60-A1E8-73555BFC1F9E}"/>
              </a:ext>
            </a:extLst>
          </p:cNvPr>
          <p:cNvSpPr txBox="1"/>
          <p:nvPr/>
        </p:nvSpPr>
        <p:spPr>
          <a:xfrm>
            <a:off x="6902529" y="1129666"/>
            <a:ext cx="134833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β</a:t>
            </a:r>
            <a:r>
              <a:rPr kumimoji="1" lang="ja-JP" altLang="en-US" b="1">
                <a:latin typeface="Arial" panose="020B0604020202020204" pitchFamily="34" charset="0"/>
                <a:ea typeface="游ゴシック" panose="020B0400000000000000" pitchFamily="50" charset="-128"/>
              </a:rPr>
              <a:t>線源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: </a:t>
            </a:r>
            <a:r>
              <a:rPr kumimoji="1" lang="en-US" altLang="ja-JP" b="1" baseline="30000">
                <a:latin typeface="Arial" panose="020B0604020202020204" pitchFamily="34" charset="0"/>
                <a:ea typeface="游ゴシック" panose="020B0400000000000000" pitchFamily="50" charset="-128"/>
              </a:rPr>
              <a:t>90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Sr</a:t>
            </a:r>
          </a:p>
        </p:txBody>
      </p:sp>
      <p:sp>
        <p:nvSpPr>
          <p:cNvPr id="46" name="矢印: 左右 45">
            <a:extLst>
              <a:ext uri="{FF2B5EF4-FFF2-40B4-BE49-F238E27FC236}">
                <a16:creationId xmlns:a16="http://schemas.microsoft.com/office/drawing/2014/main" id="{2771C814-64DA-4133-BE17-5F6D92370B94}"/>
              </a:ext>
            </a:extLst>
          </p:cNvPr>
          <p:cNvSpPr/>
          <p:nvPr/>
        </p:nvSpPr>
        <p:spPr>
          <a:xfrm rot="5400000">
            <a:off x="2151317" y="5468691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37CA743-7A6E-4D6A-B700-A9F3A729EEBB}"/>
              </a:ext>
            </a:extLst>
          </p:cNvPr>
          <p:cNvSpPr txBox="1"/>
          <p:nvPr/>
        </p:nvSpPr>
        <p:spPr>
          <a:xfrm>
            <a:off x="1278801" y="5382122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200 mV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0" name="矢印: 左右 49">
            <a:extLst>
              <a:ext uri="{FF2B5EF4-FFF2-40B4-BE49-F238E27FC236}">
                <a16:creationId xmlns:a16="http://schemas.microsoft.com/office/drawing/2014/main" id="{33976738-17EE-405E-AC8B-A38EE6F42979}"/>
              </a:ext>
            </a:extLst>
          </p:cNvPr>
          <p:cNvSpPr/>
          <p:nvPr/>
        </p:nvSpPr>
        <p:spPr>
          <a:xfrm>
            <a:off x="2383197" y="5326890"/>
            <a:ext cx="448602" cy="141799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798D39F-9E44-4426-B247-E58A7F015F04}"/>
              </a:ext>
            </a:extLst>
          </p:cNvPr>
          <p:cNvSpPr txBox="1"/>
          <p:nvPr/>
        </p:nvSpPr>
        <p:spPr>
          <a:xfrm>
            <a:off x="1789163" y="5003857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10 nsec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01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7121D1-6DC4-4BC2-9357-3F80D69B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B843CA-C496-45FE-984D-FF3E64E0D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8D46E2-73CD-4858-8ABE-B5FAD10A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B03143-9B8C-4D6F-842A-5A879C3B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1A91992-5764-428A-A1DA-1326D5D1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270175"/>
            <a:ext cx="6923547" cy="496799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097EDC-CE95-4FA1-834F-7959286C4982}"/>
              </a:ext>
            </a:extLst>
          </p:cNvPr>
          <p:cNvSpPr txBox="1"/>
          <p:nvPr/>
        </p:nvSpPr>
        <p:spPr>
          <a:xfrm>
            <a:off x="336000" y="900842"/>
            <a:ext cx="44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</a:rPr>
              <a:t>Brillouin function for J=1/2, 1, 3/2, 5/2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40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F04EBA-578D-4CEF-8C0E-40574715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EF204D-7CB1-4769-B864-F2B1ABD15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2717E2-111A-4E1C-86CC-E71120E7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35278A-6F13-4EFF-AE15-65F974E0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959A132-C8C8-4451-A45E-CA858C72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900" cy="591441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17250A-CB8D-438F-B7E8-30DC366E15AC}"/>
              </a:ext>
            </a:extLst>
          </p:cNvPr>
          <p:cNvSpPr txBox="1"/>
          <p:nvPr/>
        </p:nvSpPr>
        <p:spPr>
          <a:xfrm>
            <a:off x="4407203" y="2397948"/>
            <a:ext cx="3373494" cy="2062103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800" b="1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3786804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0B9098-E78D-42D8-9DF5-19BADA68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ACE85-7D79-420A-B719-F1A428CBF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ED58E1-5D8E-4B10-9356-8F7D36C6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625479-0FEE-4412-ADEF-DDF6C1CB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0959FE0-0F60-400B-B0CA-B7C6E494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4034" cy="32684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80CBBCE-E32D-4465-BD18-FE94BADD5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848" y="3156065"/>
            <a:ext cx="6868120" cy="370193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DD0BA1-E583-4A82-90CC-789B30B677CF}"/>
              </a:ext>
            </a:extLst>
          </p:cNvPr>
          <p:cNvSpPr txBox="1"/>
          <p:nvPr/>
        </p:nvSpPr>
        <p:spPr>
          <a:xfrm>
            <a:off x="5109025" y="2184515"/>
            <a:ext cx="1969850" cy="1569660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400885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40EA65-115B-4B03-BA9A-A5969F11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6DA73F-2D96-49CE-AA57-9BDC50E2B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29366B-6557-45AE-AC05-6835E916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9E78E5-71AF-40A9-8A50-7A671494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22B8B06-3F89-42A5-8F91-AB25C1B8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900" cy="59144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F02CF8-DC13-49F5-8EA2-E452B1D74AC1}"/>
              </a:ext>
            </a:extLst>
          </p:cNvPr>
          <p:cNvSpPr txBox="1"/>
          <p:nvPr/>
        </p:nvSpPr>
        <p:spPr>
          <a:xfrm>
            <a:off x="5109025" y="2184515"/>
            <a:ext cx="1969850" cy="1569660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3550292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1202BA-BF0E-41A8-9C5C-615AFB77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E07B75-2EC5-40FF-A21C-3A8CEB2A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9FC6FF-7A88-46D5-BA46-88F262A3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E0DBEE-135D-490E-BD2B-3CB0B0C9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038816D-115A-4DE9-A0BA-A7EA908D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87" y="0"/>
            <a:ext cx="6959426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E249C4-54BC-4027-A1C6-D042CF992494}"/>
              </a:ext>
            </a:extLst>
          </p:cNvPr>
          <p:cNvSpPr txBox="1"/>
          <p:nvPr/>
        </p:nvSpPr>
        <p:spPr>
          <a:xfrm>
            <a:off x="5109025" y="2184515"/>
            <a:ext cx="1969850" cy="1569660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1082844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B21716-2F53-476C-9027-D48069F7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0E152-97D6-4E1D-BDF1-4B1E1F022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93A816-7B53-43E8-A4A7-988CDA69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0854E6-0203-4C0B-A59B-490E5B8B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40EA09-8593-4747-9B97-3EDC215B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0000"/>
            <a:ext cx="8827501" cy="569817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E00090-3DCB-49D1-AFB6-74D46B15DCF4}"/>
              </a:ext>
            </a:extLst>
          </p:cNvPr>
          <p:cNvSpPr txBox="1"/>
          <p:nvPr/>
        </p:nvSpPr>
        <p:spPr>
          <a:xfrm>
            <a:off x="5109025" y="2184515"/>
            <a:ext cx="1969850" cy="1569660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220489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BF23C1-E54E-4FBF-89C3-866B5EAE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3E1E18-8445-49AD-8E2A-1A73F4B0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E6A85BE4-BF58-40C8-8FAD-30978434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コンテンツ プレースホルダー 6">
            <a:extLst>
              <a:ext uri="{FF2B5EF4-FFF2-40B4-BE49-F238E27FC236}">
                <a16:creationId xmlns:a16="http://schemas.microsoft.com/office/drawing/2014/main" id="{2F999346-A040-45EC-8FE7-57A2AFED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053" y="2495581"/>
            <a:ext cx="8563092" cy="3341694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9326B2C1-754A-431A-BEA8-004063513496}"/>
              </a:ext>
            </a:extLst>
          </p:cNvPr>
          <p:cNvSpPr>
            <a:spLocks noChangeAspect="1"/>
          </p:cNvSpPr>
          <p:nvPr/>
        </p:nvSpPr>
        <p:spPr>
          <a:xfrm>
            <a:off x="1520455" y="3209496"/>
            <a:ext cx="2617148" cy="2617145"/>
          </a:xfrm>
          <a:prstGeom prst="ellipse">
            <a:avLst/>
          </a:prstGeom>
          <a:solidFill>
            <a:srgbClr val="E4002B"/>
          </a:solidFill>
          <a:ln>
            <a:solidFill>
              <a:srgbClr val="E40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 b="1">
              <a:latin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F1B4EA-3D76-497E-88ED-E07E75F01F2D}"/>
              </a:ext>
            </a:extLst>
          </p:cNvPr>
          <p:cNvSpPr txBox="1"/>
          <p:nvPr/>
        </p:nvSpPr>
        <p:spPr>
          <a:xfrm>
            <a:off x="1511120" y="4091997"/>
            <a:ext cx="2869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 b="1">
                <a:solidFill>
                  <a:schemeClr val="bg1"/>
                </a:solidFill>
                <a:latin typeface="Arial" panose="020B0604020202020204" pitchFamily="34" charset="0"/>
              </a:rPr>
              <a:t>30</a:t>
            </a:r>
            <a:r>
              <a:rPr kumimoji="1" lang="ja-JP" altLang="en-US" sz="6400" b="1">
                <a:solidFill>
                  <a:schemeClr val="bg1"/>
                </a:solidFill>
                <a:latin typeface="Arial" panose="020B0604020202020204" pitchFamily="34" charset="0"/>
              </a:rPr>
              <a:t>時間</a:t>
            </a:r>
          </a:p>
        </p:txBody>
      </p:sp>
      <p:sp useBgFill="1"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ED46D6-8E04-4549-B6C6-35DAA914DD84}"/>
              </a:ext>
            </a:extLst>
          </p:cNvPr>
          <p:cNvSpPr txBox="1"/>
          <p:nvPr/>
        </p:nvSpPr>
        <p:spPr>
          <a:xfrm>
            <a:off x="5066415" y="1678792"/>
            <a:ext cx="5287658" cy="20621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sz="6400" b="1">
                <a:solidFill>
                  <a:srgbClr val="E4002B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リファレンス</a:t>
            </a:r>
            <a:endParaRPr kumimoji="1" lang="en-US" altLang="ja-JP" sz="6400" b="1">
              <a:solidFill>
                <a:srgbClr val="E4002B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6400" b="1">
                <a:solidFill>
                  <a:srgbClr val="E4002B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カウンター</a:t>
            </a:r>
          </a:p>
        </p:txBody>
      </p:sp>
    </p:spTree>
    <p:extLst>
      <p:ext uri="{BB962C8B-B14F-4D97-AF65-F5344CB8AC3E}">
        <p14:creationId xmlns:p14="http://schemas.microsoft.com/office/powerpoint/2010/main" val="16803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3DABE-D3EF-4D18-B782-8A71AFB4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counters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1B1B86-952C-4F67-933F-F28844A0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600"/>
              <a:t>リファレンスカウンター</a:t>
            </a:r>
            <a:r>
              <a:rPr kumimoji="1" lang="en-US" altLang="ja-JP" sz="1600"/>
              <a:t>2</a:t>
            </a:r>
            <a:r>
              <a:rPr kumimoji="1" lang="ja-JP" altLang="en-US" sz="1600"/>
              <a:t>個のみでデータ取得</a:t>
            </a:r>
            <a:endParaRPr kumimoji="1" lang="en-US" altLang="ja-JP" sz="1600"/>
          </a:p>
          <a:p>
            <a:endParaRPr lang="en-US" altLang="ja-JP" sz="1600"/>
          </a:p>
          <a:p>
            <a:r>
              <a:rPr lang="ja-JP" altLang="en-US" sz="1600"/>
              <a:t>トリガー</a:t>
            </a:r>
            <a:r>
              <a:rPr lang="en-US" altLang="ja-JP" sz="1600"/>
              <a:t>: </a:t>
            </a:r>
            <a:r>
              <a:rPr lang="ja-JP" altLang="en-US" sz="1600"/>
              <a:t>双方の信号のコインシデンス</a:t>
            </a:r>
            <a:endParaRPr lang="en-US" altLang="ja-JP" sz="1600"/>
          </a:p>
          <a:p>
            <a:endParaRPr kumimoji="1" lang="en-US" altLang="ja-JP" sz="1600"/>
          </a:p>
          <a:p>
            <a:r>
              <a:rPr kumimoji="1" lang="ja-JP" altLang="en-US" sz="1600"/>
              <a:t>オフセット調整のため</a:t>
            </a:r>
            <a:r>
              <a:rPr kumimoji="1" lang="en-US" altLang="ja-JP" sz="1600"/>
              <a:t>, QDC</a:t>
            </a:r>
            <a:r>
              <a:rPr kumimoji="1" lang="ja-JP" altLang="en-US" sz="1600"/>
              <a:t>ラインの信号は</a:t>
            </a:r>
            <a:r>
              <a:rPr kumimoji="1" lang="en-US" altLang="ja-JP" sz="1600"/>
              <a:t>16dB</a:t>
            </a:r>
            <a:r>
              <a:rPr kumimoji="1" lang="ja-JP" altLang="en-US" sz="1600"/>
              <a:t>減衰させたのち</a:t>
            </a:r>
            <a:r>
              <a:rPr kumimoji="1" lang="en-US" altLang="ja-JP" sz="1600"/>
              <a:t>, </a:t>
            </a:r>
          </a:p>
          <a:p>
            <a:pPr marL="0" indent="0">
              <a:buNone/>
            </a:pPr>
            <a:r>
              <a:rPr lang="en-US" altLang="ja-JP" sz="1600"/>
              <a:t>    PM</a:t>
            </a:r>
            <a:r>
              <a:rPr lang="ja-JP" altLang="en-US" sz="1600"/>
              <a:t>アンプを経由</a:t>
            </a:r>
            <a:endParaRPr lang="en-US" altLang="ja-JP" sz="1600"/>
          </a:p>
          <a:p>
            <a:pPr marL="0" indent="0">
              <a:buNone/>
            </a:pPr>
            <a:endParaRPr kumimoji="1" lang="en-US" altLang="ja-JP" sz="1600"/>
          </a:p>
          <a:p>
            <a:r>
              <a:rPr lang="ja-JP" altLang="en-US" sz="1600"/>
              <a:t>コインシデンスのレート </a:t>
            </a:r>
            <a:r>
              <a:rPr lang="en-US" altLang="ja-JP" sz="1600"/>
              <a:t>~ 150 Hz</a:t>
            </a:r>
          </a:p>
          <a:p>
            <a:endParaRPr kumimoji="1" lang="en-US" altLang="ja-JP" sz="1600"/>
          </a:p>
          <a:p>
            <a:r>
              <a:rPr lang="ja-JP" altLang="en-US" sz="1600"/>
              <a:t>同じシンチレータ</a:t>
            </a:r>
            <a:r>
              <a:rPr lang="en-US" altLang="ja-JP" sz="1600"/>
              <a:t>, </a:t>
            </a:r>
            <a:r>
              <a:rPr lang="ja-JP" altLang="en-US" sz="1600"/>
              <a:t>同じ</a:t>
            </a:r>
            <a:r>
              <a:rPr lang="en-US" altLang="ja-JP" sz="1600"/>
              <a:t>MPPC(</a:t>
            </a:r>
            <a:r>
              <a:rPr lang="ja-JP" altLang="en-US" sz="1600"/>
              <a:t>型番</a:t>
            </a:r>
            <a:r>
              <a:rPr lang="en-US" altLang="ja-JP" sz="1600"/>
              <a:t>/</a:t>
            </a:r>
            <a:r>
              <a:rPr lang="ja-JP" altLang="en-US" sz="1600"/>
              <a:t>駆動電圧</a:t>
            </a:r>
            <a:r>
              <a:rPr lang="en-US" altLang="ja-JP" sz="1600"/>
              <a:t>), </a:t>
            </a:r>
            <a:r>
              <a:rPr lang="ja-JP" altLang="en-US" sz="1600"/>
              <a:t>同じアンプ回路</a:t>
            </a:r>
            <a:endParaRPr lang="en-US" altLang="ja-JP" sz="1600"/>
          </a:p>
          <a:p>
            <a:pPr marL="0" indent="0">
              <a:buNone/>
            </a:pPr>
            <a:r>
              <a:rPr kumimoji="1" lang="en-US" altLang="ja-JP" sz="1600"/>
              <a:t>	</a:t>
            </a:r>
            <a:r>
              <a:rPr kumimoji="1" lang="ja-JP" altLang="en-US" sz="1600"/>
              <a:t>⇒ </a:t>
            </a:r>
            <a:r>
              <a:rPr kumimoji="1" lang="en-US" altLang="ja-JP" sz="1600"/>
              <a:t>2</a:t>
            </a:r>
            <a:r>
              <a:rPr kumimoji="1" lang="ja-JP" altLang="en-US" sz="1600"/>
              <a:t>つのカウンターが等価な性能として固有時間分解能を調べる</a:t>
            </a:r>
            <a:r>
              <a:rPr kumimoji="1" lang="en-US" altLang="ja-JP" sz="1600"/>
              <a:t>.</a:t>
            </a:r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EB5313-51ED-4E8B-8B76-34769E87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85AC1B-7C4F-4540-96E1-584D5E75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ED5F30-0E59-43F9-9278-13FCFA69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19773" r="24497" b="18763"/>
          <a:stretch/>
        </p:blipFill>
        <p:spPr>
          <a:xfrm>
            <a:off x="6751759" y="773312"/>
            <a:ext cx="5104241" cy="30969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64E293-6126-4585-8515-04E751F8BA27}"/>
              </a:ext>
            </a:extLst>
          </p:cNvPr>
          <p:cNvSpPr txBox="1"/>
          <p:nvPr/>
        </p:nvSpPr>
        <p:spPr>
          <a:xfrm>
            <a:off x="6751758" y="3870251"/>
            <a:ext cx="510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ea typeface="游ゴシック" panose="020B0400000000000000" pitchFamily="50" charset="-128"/>
              </a:rPr>
              <a:t>上からみた図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84576CC-AC3E-48F0-AC9A-648D17F51F4E}"/>
              </a:ext>
            </a:extLst>
          </p:cNvPr>
          <p:cNvCxnSpPr>
            <a:cxnSpLocks/>
          </p:cNvCxnSpPr>
          <p:nvPr/>
        </p:nvCxnSpPr>
        <p:spPr>
          <a:xfrm flipV="1">
            <a:off x="8250865" y="2200937"/>
            <a:ext cx="3102935" cy="1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2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7C026E-06B5-4AF9-9BE1-4E79707C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 (V</a:t>
            </a:r>
            <a:r>
              <a:rPr kumimoji="1" lang="en-US" altLang="ja-JP" sz="1800" b="1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b</a:t>
            </a:r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-V</a:t>
            </a:r>
            <a:r>
              <a:rPr kumimoji="1" lang="en-US" altLang="ja-JP" sz="1800" b="1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op</a:t>
            </a:r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 ~ 0.0)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2496F9-4446-4AF1-A80C-773BD7E7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C53F7-AE18-40BA-A017-A1F9330D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211AF4-F610-4BD6-AC83-1290516C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1E73C3-F990-482B-96BF-AEA71D50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58175"/>
            <a:ext cx="10402106" cy="50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3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7C026E-06B5-4AF9-9BE1-4E79707C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2496F9-4446-4AF1-A80C-773BD7E7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C53F7-AE18-40BA-A017-A1F9330D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211AF4-F610-4BD6-AC83-1290516C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1E73C3-F990-482B-96BF-AEA71D50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58175"/>
            <a:ext cx="10402106" cy="50478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094D62-3761-4CC1-A1E4-57B1F7497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694" y="743149"/>
            <a:ext cx="11069520" cy="5371702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19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7C026E-06B5-4AF9-9BE1-4E79707C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counters test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C53F7-AE18-40BA-A017-A1F9330D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211AF4-F610-4BD6-AC83-1290516C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C7B78A6-2E48-4DF4-B496-280AE9AF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247" y="658175"/>
            <a:ext cx="8649636" cy="5580000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6B56AD-677A-4F55-8D6E-6549611EC5C4}"/>
              </a:ext>
            </a:extLst>
          </p:cNvPr>
          <p:cNvSpPr/>
          <p:nvPr/>
        </p:nvSpPr>
        <p:spPr>
          <a:xfrm>
            <a:off x="7315200" y="925033"/>
            <a:ext cx="4253023" cy="4625162"/>
          </a:xfrm>
          <a:prstGeom prst="rect">
            <a:avLst/>
          </a:prstGeom>
          <a:solidFill>
            <a:srgbClr val="A0E0FF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0AEEB3-7DF4-46FC-966D-ACF15E34C93C}"/>
              </a:ext>
            </a:extLst>
          </p:cNvPr>
          <p:cNvSpPr txBox="1"/>
          <p:nvPr/>
        </p:nvSpPr>
        <p:spPr>
          <a:xfrm>
            <a:off x="7434815" y="1307805"/>
            <a:ext cx="401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性能は良いが使用は避けた方が良いと考えている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2496F9-4446-4AF1-A80C-773BD7E7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600"/>
              <a:t>固有時間分解能の電圧依存性</a:t>
            </a:r>
            <a:endParaRPr lang="en-US" altLang="ja-JP" sz="1600"/>
          </a:p>
          <a:p>
            <a:endParaRPr kumimoji="1" lang="en-US" altLang="ja-JP" sz="1600"/>
          </a:p>
          <a:p>
            <a:r>
              <a:rPr lang="ja-JP" altLang="en-US" sz="1600"/>
              <a:t>バイアスを上げると分解能は向上</a:t>
            </a:r>
            <a:endParaRPr lang="en-US" altLang="ja-JP" sz="1600"/>
          </a:p>
          <a:p>
            <a:r>
              <a:rPr kumimoji="1" lang="ja-JP" altLang="en-US" sz="1600"/>
              <a:t>が</a:t>
            </a:r>
            <a:r>
              <a:rPr kumimoji="1" lang="en-US" altLang="ja-JP" sz="1600"/>
              <a:t>, &lt;+1.5 V</a:t>
            </a:r>
          </a:p>
          <a:p>
            <a:pPr marL="0" indent="0">
              <a:buNone/>
            </a:pPr>
            <a:r>
              <a:rPr lang="ja-JP" altLang="en-US" sz="1600"/>
              <a:t>　</a:t>
            </a:r>
            <a:r>
              <a:rPr kumimoji="1" lang="ja-JP" altLang="en-US" sz="1600"/>
              <a:t>での使用を考えている</a:t>
            </a:r>
            <a:endParaRPr kumimoji="1" lang="en-US" altLang="ja-JP" sz="1600"/>
          </a:p>
          <a:p>
            <a:pPr marL="0" indent="0">
              <a:buNone/>
            </a:pPr>
            <a:r>
              <a:rPr kumimoji="1" lang="ja-JP" altLang="en-US" sz="1600"/>
              <a:t>      </a:t>
            </a:r>
            <a:r>
              <a:rPr kumimoji="1" lang="en-US" altLang="ja-JP" sz="1600"/>
              <a:t>(</a:t>
            </a:r>
            <a:r>
              <a:rPr kumimoji="1" lang="ja-JP" altLang="en-US" sz="1600"/>
              <a:t>次のスライド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19737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DDE6F-F98F-4F0D-A98A-ECD0A421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counters test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8C52883-7DD9-4FA5-AE65-4BBB2A6D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7" y="617832"/>
            <a:ext cx="4827181" cy="289630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2765C1-8CEC-49A2-8E33-EE252B59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6BA230-98F0-405A-9F2E-E223D02D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822ECD-230F-4A58-988C-6D22DEC836A0}"/>
              </a:ext>
            </a:extLst>
          </p:cNvPr>
          <p:cNvSpPr txBox="1"/>
          <p:nvPr/>
        </p:nvSpPr>
        <p:spPr>
          <a:xfrm>
            <a:off x="191387" y="3523074"/>
            <a:ext cx="36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分割前の各シンチでの信号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Vb-Vop ~ 0.0 V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0" name="矢印: 左右 9">
            <a:extLst>
              <a:ext uri="{FF2B5EF4-FFF2-40B4-BE49-F238E27FC236}">
                <a16:creationId xmlns:a16="http://schemas.microsoft.com/office/drawing/2014/main" id="{FCF2750A-5ADA-4D97-8ACB-DEA1412F5DB3}"/>
              </a:ext>
            </a:extLst>
          </p:cNvPr>
          <p:cNvSpPr/>
          <p:nvPr/>
        </p:nvSpPr>
        <p:spPr>
          <a:xfrm rot="5400000">
            <a:off x="1508695" y="1381487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61AC56-17C4-41EC-8E3E-6EB25B3B539D}"/>
              </a:ext>
            </a:extLst>
          </p:cNvPr>
          <p:cNvSpPr txBox="1"/>
          <p:nvPr/>
        </p:nvSpPr>
        <p:spPr>
          <a:xfrm>
            <a:off x="1008322" y="1294918"/>
            <a:ext cx="5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 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21C7B1-456D-44DD-B033-B0A0F63F00F1}"/>
              </a:ext>
            </a:extLst>
          </p:cNvPr>
          <p:cNvSpPr txBox="1"/>
          <p:nvPr/>
        </p:nvSpPr>
        <p:spPr>
          <a:xfrm>
            <a:off x="6096000" y="3514140"/>
            <a:ext cx="36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分割前の各シンチでの信号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Vb-Vop ~ +6.0 V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DD19AB5-8793-4975-B49A-AEFAFD41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69" y="626765"/>
            <a:ext cx="4827181" cy="2896309"/>
          </a:xfrm>
          <a:prstGeom prst="rect">
            <a:avLst/>
          </a:prstGeom>
        </p:spPr>
      </p:pic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B806BF9B-C173-481E-8503-A05F5828DA7D}"/>
              </a:ext>
            </a:extLst>
          </p:cNvPr>
          <p:cNvSpPr/>
          <p:nvPr/>
        </p:nvSpPr>
        <p:spPr>
          <a:xfrm rot="5400000">
            <a:off x="7338901" y="1406294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78A55E6-A7D3-46FC-9D2D-D4321C34700A}"/>
              </a:ext>
            </a:extLst>
          </p:cNvPr>
          <p:cNvSpPr txBox="1"/>
          <p:nvPr/>
        </p:nvSpPr>
        <p:spPr>
          <a:xfrm>
            <a:off x="6902322" y="1319725"/>
            <a:ext cx="5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 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矢印: 左右 23">
            <a:extLst>
              <a:ext uri="{FF2B5EF4-FFF2-40B4-BE49-F238E27FC236}">
                <a16:creationId xmlns:a16="http://schemas.microsoft.com/office/drawing/2014/main" id="{0DFB5598-62F9-4891-B7FA-48465ADDCDCF}"/>
              </a:ext>
            </a:extLst>
          </p:cNvPr>
          <p:cNvSpPr/>
          <p:nvPr/>
        </p:nvSpPr>
        <p:spPr>
          <a:xfrm>
            <a:off x="1762862" y="1246320"/>
            <a:ext cx="448602" cy="141799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D1580FE-8AAD-48BC-A4E5-79A6361B5792}"/>
              </a:ext>
            </a:extLst>
          </p:cNvPr>
          <p:cNvSpPr txBox="1"/>
          <p:nvPr/>
        </p:nvSpPr>
        <p:spPr>
          <a:xfrm>
            <a:off x="1168828" y="987085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10 nsec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2C7B181D-419B-4EFF-B655-47DE309038FC}" vid="{A68F123C-2602-42CE-A4CA-D6A06E960FC0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1_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C75C3CB4-BEEB-4797-8B99-0279C77199AD}" vid="{4AE77B86-B24E-449A-8B5F-1D16394BFF4D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2036</TotalTime>
  <Words>1452</Words>
  <Application>Microsoft Office PowerPoint</Application>
  <PresentationFormat>ワイド画面</PresentationFormat>
  <Paragraphs>257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46</vt:i4>
      </vt:variant>
    </vt:vector>
  </HeadingPairs>
  <TitlesOfParts>
    <vt:vector size="62" baseType="lpstr">
      <vt:lpstr>HGPｺﾞｼｯｸE</vt:lpstr>
      <vt:lpstr>Yu Gothic UI</vt:lpstr>
      <vt:lpstr>Yu Gothic UI Light</vt:lpstr>
      <vt:lpstr>Yu Gothic UI Semibold</vt:lpstr>
      <vt:lpstr>Yu Gothic UI Semilight</vt:lpstr>
      <vt:lpstr>メイリオ</vt:lpstr>
      <vt:lpstr>游ゴシック</vt:lpstr>
      <vt:lpstr>游ゴシック Light</vt:lpstr>
      <vt:lpstr>Arial</vt:lpstr>
      <vt:lpstr>Calibri</vt:lpstr>
      <vt:lpstr>Calibri Light</vt:lpstr>
      <vt:lpstr>Wingdings</vt:lpstr>
      <vt:lpstr>seminar_03</vt:lpstr>
      <vt:lpstr>seminar01</vt:lpstr>
      <vt:lpstr>seminar_01</vt:lpstr>
      <vt:lpstr>1_seminar_03</vt:lpstr>
      <vt:lpstr>Status Report #37</vt:lpstr>
      <vt:lpstr>New testbench</vt:lpstr>
      <vt:lpstr>New reference counters</vt:lpstr>
      <vt:lpstr>Reference counters test</vt:lpstr>
      <vt:lpstr>Reference counters test</vt:lpstr>
      <vt:lpstr>run200_AnaRef_Mod00.pdf (Vb-Vop ~ 0.0)</vt:lpstr>
      <vt:lpstr>run200_AnaRef_Mod00.pdf</vt:lpstr>
      <vt:lpstr>Reference counters test</vt:lpstr>
      <vt:lpstr>Reference counters test</vt:lpstr>
      <vt:lpstr>PowerPoint プレゼンテーション</vt:lpstr>
      <vt:lpstr>Beta-ray measurement</vt:lpstr>
      <vt:lpstr>PowerPoint プレゼンテーション</vt:lpstr>
      <vt:lpstr>To do</vt:lpstr>
      <vt:lpstr>Backup</vt:lpstr>
      <vt:lpstr>PowerPoint プレゼンテーション</vt:lpstr>
      <vt:lpstr>Reference counter test</vt:lpstr>
      <vt:lpstr>run200_AnaRef_Mod00.pdf</vt:lpstr>
      <vt:lpstr>run200_AnaRef_Mod00.pdf</vt:lpstr>
      <vt:lpstr>run200_AnaRef_Mod00.pdf</vt:lpstr>
      <vt:lpstr>PowerPoint プレゼンテーション</vt:lpstr>
      <vt:lpstr>run200_AnaRef_Mod00.pdf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#36</dc:title>
  <dc:creator>Fujiwara Tomomasa</dc:creator>
  <cp:lastModifiedBy>Fujiwara Tomomasa</cp:lastModifiedBy>
  <cp:revision>20</cp:revision>
  <cp:lastPrinted>2020-07-24T00:46:25Z</cp:lastPrinted>
  <dcterms:created xsi:type="dcterms:W3CDTF">2020-07-11T13:47:53Z</dcterms:created>
  <dcterms:modified xsi:type="dcterms:W3CDTF">2020-07-24T09:22:25Z</dcterms:modified>
</cp:coreProperties>
</file>